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comments/comment3.xml" ContentType="application/vnd.openxmlformats-officedocument.presentationml.comments+xml"/>
  <Override PartName="/ppt/notesSlides/notesSlide10.xml" ContentType="application/vnd.openxmlformats-officedocument.presentationml.notesSlide+xml"/>
  <Override PartName="/ppt/comments/comment4.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7010400" cy="9296400"/>
  <p:embeddedFontLst>
    <p:embeddedFont>
      <p:font typeface="Arial Narrow" panose="020B0604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92">
          <p15:clr>
            <a:srgbClr val="A4A3A4"/>
          </p15:clr>
        </p15:guide>
        <p15:guide id="2" orient="horz" pos="395">
          <p15:clr>
            <a:srgbClr val="A4A3A4"/>
          </p15:clr>
        </p15:guide>
        <p15:guide id="3" orient="horz" pos="594">
          <p15:clr>
            <a:srgbClr val="A4A3A4"/>
          </p15:clr>
        </p15:guide>
        <p15:guide id="4" orient="horz" pos="834">
          <p15:clr>
            <a:srgbClr val="A4A3A4"/>
          </p15:clr>
        </p15:guide>
        <p15:guide id="5" orient="horz" pos="1054">
          <p15:clr>
            <a:srgbClr val="A4A3A4"/>
          </p15:clr>
        </p15:guide>
        <p15:guide id="6" orient="horz" pos="1285">
          <p15:clr>
            <a:srgbClr val="A4A3A4"/>
          </p15:clr>
        </p15:guide>
        <p15:guide id="7" orient="horz" pos="2355">
          <p15:clr>
            <a:srgbClr val="A4A3A4"/>
          </p15:clr>
        </p15:guide>
        <p15:guide id="8" orient="horz" pos="2830">
          <p15:clr>
            <a:srgbClr val="A4A3A4"/>
          </p15:clr>
        </p15:guide>
        <p15:guide id="9" orient="horz" pos="4171">
          <p15:clr>
            <a:srgbClr val="A4A3A4"/>
          </p15:clr>
        </p15:guide>
        <p15:guide id="10" orient="horz" pos="4362">
          <p15:clr>
            <a:srgbClr val="A4A3A4"/>
          </p15:clr>
        </p15:guide>
        <p15:guide id="11" orient="horz" pos="4558">
          <p15:clr>
            <a:srgbClr val="A4A3A4"/>
          </p15:clr>
        </p15:guide>
        <p15:guide id="12" orient="horz" pos="4757">
          <p15:clr>
            <a:srgbClr val="A4A3A4"/>
          </p15:clr>
        </p15:guide>
        <p15:guide id="13" pos="4608">
          <p15:clr>
            <a:srgbClr val="A4A3A4"/>
          </p15:clr>
        </p15:guide>
        <p15:guide id="14" pos="600">
          <p15:clr>
            <a:srgbClr val="A4A3A4"/>
          </p15:clr>
        </p15:guide>
        <p15:guide id="15" pos="8613">
          <p15:clr>
            <a:srgbClr val="A4A3A4"/>
          </p15:clr>
        </p15:guide>
        <p15:guide id="16" pos="3040">
          <p15:clr>
            <a:srgbClr val="A4A3A4"/>
          </p15:clr>
        </p15:guide>
        <p15:guide id="17" pos="617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izGdOsyxlLrPJ4qSKJ2XuInEkFK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checo, Julie (DS)"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666"/>
  </p:normalViewPr>
  <p:slideViewPr>
    <p:cSldViewPr snapToGrid="0">
      <p:cViewPr varScale="1">
        <p:scale>
          <a:sx n="85" d="100"/>
          <a:sy n="85" d="100"/>
        </p:scale>
        <p:origin x="264" y="184"/>
      </p:cViewPr>
      <p:guideLst>
        <p:guide orient="horz" pos="2592"/>
        <p:guide orient="horz" pos="395"/>
        <p:guide orient="horz" pos="594"/>
        <p:guide orient="horz" pos="834"/>
        <p:guide orient="horz" pos="1054"/>
        <p:guide orient="horz" pos="1285"/>
        <p:guide orient="horz" pos="2355"/>
        <p:guide orient="horz" pos="2830"/>
        <p:guide orient="horz" pos="4171"/>
        <p:guide orient="horz" pos="4362"/>
        <p:guide orient="horz" pos="4558"/>
        <p:guide orient="horz" pos="4757"/>
        <p:guide pos="4608"/>
        <p:guide pos="600"/>
        <p:guide pos="8613"/>
        <p:guide pos="3040"/>
        <p:guide pos="617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font" Target="fonts/font1.fntdata"/><Relationship Id="rId23" Type="http://customschemas.google.com/relationships/presentationmetadata" Target="metadata"/><Relationship Id="rId28"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4-10T22:38:14.139" idx="1">
    <p:pos x="10" y="10"/>
    <p:text>This slide has an animation sequence - you'll need to click to see each description appear</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CdKvYE"/>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17-04-10T21:52:40.388" idx="2">
    <p:pos x="10" y="10"/>
    <p:text>Does it matter that the NG site came up as a paid Ad? Would that not mean there were other factors boosting the site up to the top? I see we're still above the dealer.com site in the organic search. Should we just point to the organic results here, instead of pointing out the paid search as well?</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CdKvYA"/>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7-04-10T15:05:40.740" idx="3">
    <p:pos x="10" y="10"/>
    <p:text>Do we know why faster speeds, and structured data are rewarded in the search rankings? I'd like to explain that here.</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CdKvYM"/>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17-04-10T22:38:48.299" idx="4">
    <p:pos x="10" y="10"/>
    <p:text>I considered moving this up to the front of the deck, but it seems like a good way to demonstrate the dealer hurt if they don't invest in their SEO. I'm more than happy to move it, if it makes more sense elsewhere!</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CdKvY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50" tIns="46575" rIns="93150"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4820"/>
          </a:xfrm>
          <a:prstGeom prst="rect">
            <a:avLst/>
          </a:prstGeom>
          <a:noFill/>
          <a:ln>
            <a:noFill/>
          </a:ln>
        </p:spPr>
        <p:txBody>
          <a:bodyPr spcFirstLastPara="1" wrap="square" lIns="93150" tIns="46575" rIns="93150"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lstStyle>
            <a:lvl1pPr marL="457200" marR="0" lvl="0"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50" tIns="46575" rIns="93150"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dealermarketing.com/how-your-dealership-can-take-control-of-the-google-answer-bo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6: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1" indent="0" algn="l" rtl="0">
              <a:spcBef>
                <a:spcPts val="0"/>
              </a:spcBef>
              <a:spcAft>
                <a:spcPts val="0"/>
              </a:spcAft>
              <a:buNone/>
            </a:pPr>
            <a:endParaRPr sz="1000">
              <a:solidFill>
                <a:srgbClr val="231F20"/>
              </a:solidFill>
              <a:latin typeface="Arial"/>
              <a:ea typeface="Arial"/>
              <a:cs typeface="Arial"/>
              <a:sym typeface="Arial"/>
            </a:endParaRPr>
          </a:p>
          <a:p>
            <a:pPr marL="0" lvl="0" indent="0" algn="l" rtl="0">
              <a:spcBef>
                <a:spcPts val="594"/>
              </a:spcBef>
              <a:spcAft>
                <a:spcPts val="0"/>
              </a:spcAft>
              <a:buNone/>
            </a:pPr>
            <a:r>
              <a:rPr lang="en-US" sz="1000" b="1"/>
              <a:t>-----[Duration]-----</a:t>
            </a:r>
            <a:endParaRPr sz="1000"/>
          </a:p>
          <a:p>
            <a:pPr marL="0" lvl="0" indent="0" algn="l" rtl="0">
              <a:spcBef>
                <a:spcPts val="0"/>
              </a:spcBef>
              <a:spcAft>
                <a:spcPts val="0"/>
              </a:spcAft>
              <a:buNone/>
            </a:pPr>
            <a:r>
              <a:rPr lang="en-US" sz="1000"/>
              <a:t>1 minute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endParaRPr sz="1000" b="1"/>
          </a:p>
          <a:p>
            <a:pPr marL="0" lvl="0" indent="0" algn="l" rtl="0">
              <a:spcBef>
                <a:spcPts val="0"/>
              </a:spcBef>
              <a:spcAft>
                <a:spcPts val="0"/>
              </a:spcAft>
              <a:buNone/>
            </a:pPr>
            <a:r>
              <a:rPr lang="en-US" sz="1000"/>
              <a:t>Hello again and welcome to episode 4 of the Hello, Next Gen lunch and learn series! Let’s just start out with a little refresher. In the first series we talked about the three pillars that make Next Gen an outstanding user experience, while keeping dealers relevant. </a:t>
            </a:r>
            <a:endParaRPr sz="1000"/>
          </a:p>
          <a:p>
            <a:pPr marL="457200" lvl="0" indent="-400050" algn="l" rtl="0">
              <a:spcBef>
                <a:spcPts val="0"/>
              </a:spcBef>
              <a:spcAft>
                <a:spcPts val="0"/>
              </a:spcAft>
              <a:buClr>
                <a:schemeClr val="dk1"/>
              </a:buClr>
              <a:buSzPts val="1000"/>
              <a:buFont typeface="Calibri"/>
              <a:buAutoNum type="arabicPeriod"/>
            </a:pPr>
            <a:r>
              <a:rPr lang="en-US" sz="1000"/>
              <a:t>A gallery of many beautiful designs -  helps dealers differentiate themselves and connect with the customer. Their website should be an extension of the image they portray in their physical dealership.</a:t>
            </a:r>
            <a:endParaRPr sz="1000"/>
          </a:p>
          <a:p>
            <a:pPr marL="457200" lvl="0" indent="-400050" algn="l" rtl="0">
              <a:spcBef>
                <a:spcPts val="0"/>
              </a:spcBef>
              <a:spcAft>
                <a:spcPts val="0"/>
              </a:spcAft>
              <a:buClr>
                <a:schemeClr val="dk1"/>
              </a:buClr>
              <a:buSzPts val="1000"/>
              <a:buFont typeface="Calibri"/>
              <a:buAutoNum type="arabicPeriod"/>
            </a:pPr>
            <a:r>
              <a:rPr lang="en-US" sz="1000"/>
              <a:t>Structured and organized content – which makes publishing, editing and reusing content easier.  It also means better results in the search engines.</a:t>
            </a:r>
            <a:endParaRPr sz="1000"/>
          </a:p>
          <a:p>
            <a:pPr marL="457200" lvl="0" indent="-400050" algn="l" rtl="0">
              <a:spcBef>
                <a:spcPts val="0"/>
              </a:spcBef>
              <a:spcAft>
                <a:spcPts val="0"/>
              </a:spcAft>
              <a:buClr>
                <a:schemeClr val="dk1"/>
              </a:buClr>
              <a:buSzPts val="1000"/>
              <a:buFont typeface="Calibri"/>
              <a:buAutoNum type="arabicPeriod"/>
            </a:pPr>
            <a:r>
              <a:rPr lang="en-US" sz="1000"/>
              <a:t>Responsive design designed mobile first – gives consumers the experience they’re expecting, regardless of whether they’re on a desktop or mobile device. </a:t>
            </a:r>
            <a:endParaRPr sz="1000"/>
          </a:p>
          <a:p>
            <a:pPr marL="0" lvl="0" indent="0" algn="l" rtl="0">
              <a:spcBef>
                <a:spcPts val="0"/>
              </a:spcBef>
              <a:spcAft>
                <a:spcPts val="0"/>
              </a:spcAft>
              <a:buClr>
                <a:schemeClr val="dk1"/>
              </a:buClr>
              <a:buSzPts val="1900"/>
              <a:buFont typeface="Calibri"/>
              <a:buNone/>
            </a:pPr>
            <a:endParaRPr sz="1000"/>
          </a:p>
          <a:p>
            <a:pPr marL="0" lvl="0" indent="0" algn="l" rtl="0">
              <a:spcBef>
                <a:spcPts val="0"/>
              </a:spcBef>
              <a:spcAft>
                <a:spcPts val="0"/>
              </a:spcAft>
              <a:buClr>
                <a:schemeClr val="dk1"/>
              </a:buClr>
              <a:buSzPts val="1900"/>
              <a:buFont typeface="Calibri"/>
              <a:buNone/>
            </a:pPr>
            <a:r>
              <a:rPr lang="en-US" sz="1000"/>
              <a:t>These last two pillars – structured content and responsive design – these really directly impact our Next Gen sites’ search engine optimization, which is what our conversation today is centered around. </a:t>
            </a:r>
            <a:endParaRPr sz="1000"/>
          </a:p>
          <a:p>
            <a:pPr marL="457200" lvl="0" indent="-336550" algn="l" rtl="0">
              <a:spcBef>
                <a:spcPts val="0"/>
              </a:spcBef>
              <a:spcAft>
                <a:spcPts val="0"/>
              </a:spcAft>
              <a:buClr>
                <a:schemeClr val="dk1"/>
              </a:buClr>
              <a:buSzPts val="1900"/>
              <a:buFont typeface="Calibri"/>
              <a:buNone/>
            </a:pPr>
            <a:endParaRPr sz="1000"/>
          </a:p>
          <a:p>
            <a:pPr marL="0" lvl="0" indent="0" algn="l" rtl="0">
              <a:spcBef>
                <a:spcPts val="0"/>
              </a:spcBef>
              <a:spcAft>
                <a:spcPts val="0"/>
              </a:spcAft>
              <a:buClr>
                <a:schemeClr val="dk1"/>
              </a:buClr>
              <a:buSzPts val="1900"/>
              <a:buFont typeface="Calibri"/>
              <a:buNone/>
            </a:pPr>
            <a:endParaRPr sz="1000"/>
          </a:p>
          <a:p>
            <a:pPr marL="0" lvl="0" indent="0" algn="l" rtl="0">
              <a:spcBef>
                <a:spcPts val="0"/>
              </a:spcBef>
              <a:spcAft>
                <a:spcPts val="0"/>
              </a:spcAft>
              <a:buNone/>
            </a:pPr>
            <a:endParaRPr sz="1000"/>
          </a:p>
          <a:p>
            <a:pPr marL="0" lvl="1" indent="0" algn="l" rtl="0">
              <a:spcBef>
                <a:spcPts val="0"/>
              </a:spcBef>
              <a:spcAft>
                <a:spcPts val="0"/>
              </a:spcAft>
              <a:buNone/>
            </a:pPr>
            <a:endParaRPr sz="1000">
              <a:solidFill>
                <a:srgbClr val="231F20"/>
              </a:solidFill>
              <a:latin typeface="Arial"/>
              <a:ea typeface="Arial"/>
              <a:cs typeface="Arial"/>
              <a:sym typeface="Arial"/>
            </a:endParaRPr>
          </a:p>
        </p:txBody>
      </p:sp>
      <p:sp>
        <p:nvSpPr>
          <p:cNvPr id="181" name="Google Shape;181;p6: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7: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1 minute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endParaRPr sz="1000" b="1"/>
          </a:p>
          <a:p>
            <a:pPr marL="0" marR="0" lvl="0" indent="0" algn="l" rtl="0">
              <a:lnSpc>
                <a:spcPct val="100000"/>
              </a:lnSpc>
              <a:spcBef>
                <a:spcPts val="0"/>
              </a:spcBef>
              <a:spcAft>
                <a:spcPts val="0"/>
              </a:spcAft>
              <a:buClr>
                <a:schemeClr val="dk1"/>
              </a:buClr>
              <a:buSzPts val="1900"/>
              <a:buFont typeface="Calibri"/>
              <a:buNone/>
            </a:pPr>
            <a:r>
              <a:rPr lang="en-US" sz="1000"/>
              <a:t>SEO is one of those terms we hear a lot – it makes a lot of sense in theory (better search engine optimization means your site shows up higher in the search results). But what specifically about our Next Gen sites makes that happen? And what exactly does strong website SEO do? Why is it so critical for our dealers’ business? We’re going to get into all that today, and we’ll take a look at some of the Next Gen features that help us accomplish solid search results. </a:t>
            </a:r>
            <a:endParaRPr sz="1000"/>
          </a:p>
          <a:p>
            <a:pPr marL="0" lvl="0" indent="0" algn="l" rtl="0">
              <a:spcBef>
                <a:spcPts val="0"/>
              </a:spcBef>
              <a:spcAft>
                <a:spcPts val="0"/>
              </a:spcAft>
              <a:buNone/>
            </a:pPr>
            <a:endParaRPr sz="1000"/>
          </a:p>
        </p:txBody>
      </p:sp>
      <p:sp>
        <p:nvSpPr>
          <p:cNvPr id="194" name="Google Shape;194;p7: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8: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1" indent="0" algn="l" rtl="0">
              <a:spcBef>
                <a:spcPts val="0"/>
              </a:spcBef>
              <a:spcAft>
                <a:spcPts val="0"/>
              </a:spcAft>
              <a:buNone/>
            </a:pPr>
            <a:endParaRPr sz="1200">
              <a:solidFill>
                <a:srgbClr val="231F20"/>
              </a:solidFill>
              <a:latin typeface="Arial"/>
              <a:ea typeface="Arial"/>
              <a:cs typeface="Arial"/>
              <a:sym typeface="Arial"/>
            </a:endParaRPr>
          </a:p>
          <a:p>
            <a:pPr marL="0" lvl="0" indent="0" algn="l" rtl="0">
              <a:spcBef>
                <a:spcPts val="594"/>
              </a:spcBef>
              <a:spcAft>
                <a:spcPts val="0"/>
              </a:spcAft>
              <a:buNone/>
            </a:pPr>
            <a:r>
              <a:rPr lang="en-US" b="1"/>
              <a:t>-----[Duration]-----</a:t>
            </a:r>
            <a:endParaRPr/>
          </a:p>
          <a:p>
            <a:pPr marL="0" lvl="0" indent="0" algn="l" rtl="0">
              <a:spcBef>
                <a:spcPts val="0"/>
              </a:spcBef>
              <a:spcAft>
                <a:spcPts val="0"/>
              </a:spcAft>
              <a:buNone/>
            </a:pPr>
            <a:r>
              <a:rPr lang="en-US"/>
              <a:t>1 minute</a:t>
            </a:r>
            <a:endParaRPr/>
          </a:p>
          <a:p>
            <a:pPr marL="0" lvl="0" indent="0" algn="l" rtl="0">
              <a:spcBef>
                <a:spcPts val="0"/>
              </a:spcBef>
              <a:spcAft>
                <a:spcPts val="0"/>
              </a:spcAft>
              <a:buNone/>
            </a:pPr>
            <a:endParaRPr/>
          </a:p>
          <a:p>
            <a:pPr marL="0" lvl="0" indent="0" algn="l" rtl="0">
              <a:spcBef>
                <a:spcPts val="0"/>
              </a:spcBef>
              <a:spcAft>
                <a:spcPts val="0"/>
              </a:spcAft>
              <a:buNone/>
            </a:pPr>
            <a:r>
              <a:rPr lang="en-US" b="1"/>
              <a:t>-----[Content]-----</a:t>
            </a:r>
            <a:endParaRPr/>
          </a:p>
          <a:p>
            <a:pPr marL="0" marR="0" lvl="0" indent="0" algn="l" rtl="0">
              <a:lnSpc>
                <a:spcPct val="100000"/>
              </a:lnSpc>
              <a:spcBef>
                <a:spcPts val="0"/>
              </a:spcBef>
              <a:spcAft>
                <a:spcPts val="0"/>
              </a:spcAft>
              <a:buClr>
                <a:schemeClr val="dk1"/>
              </a:buClr>
              <a:buSzPts val="1900"/>
              <a:buFont typeface="Calibri"/>
              <a:buNone/>
            </a:pPr>
            <a:r>
              <a:rPr lang="en-US" b="0"/>
              <a:t>Just to give you an idea what Next Gen can do in terms of SEO… Our Next Gen Websites give you 25% more indexed pages, and 3x better content recognition by Google. </a:t>
            </a:r>
            <a:r>
              <a:rPr lang="en-US" sz="2000"/>
              <a:t>1.2 trillion global searches are being conducted every year, and of those 91% of people are using organic searches. How your website ranks on search engines like Google and Bing will directly affect how much business you get through online traffic. </a:t>
            </a:r>
            <a:r>
              <a:rPr lang="en-US" b="0"/>
              <a:t>Throughout this series, we’ve zeroed in on a couple key points that make Next Gen a standout choice for dealers:</a:t>
            </a:r>
            <a:endParaRPr/>
          </a:p>
          <a:p>
            <a:pPr marL="0" marR="0" lvl="0" indent="0" algn="l" rtl="0">
              <a:lnSpc>
                <a:spcPct val="100000"/>
              </a:lnSpc>
              <a:spcBef>
                <a:spcPts val="0"/>
              </a:spcBef>
              <a:spcAft>
                <a:spcPts val="0"/>
              </a:spcAft>
              <a:buClr>
                <a:schemeClr val="dk1"/>
              </a:buClr>
              <a:buSzPts val="1920"/>
              <a:buFont typeface="Calibri"/>
              <a:buNone/>
            </a:pPr>
            <a:endParaRPr b="0"/>
          </a:p>
          <a:p>
            <a:pPr marL="457200" marR="0" lvl="0" indent="-457200" algn="l" rtl="0">
              <a:lnSpc>
                <a:spcPct val="100000"/>
              </a:lnSpc>
              <a:spcBef>
                <a:spcPts val="0"/>
              </a:spcBef>
              <a:spcAft>
                <a:spcPts val="0"/>
              </a:spcAft>
              <a:buClr>
                <a:schemeClr val="dk1"/>
              </a:buClr>
              <a:buSzPts val="1900"/>
              <a:buFont typeface="Calibri"/>
              <a:buAutoNum type="arabicPeriod"/>
            </a:pPr>
            <a:r>
              <a:rPr lang="en-US" b="0"/>
              <a:t>Keeping the dealer relevant throughout the consumer’s vehicle purchase lifecycle</a:t>
            </a:r>
            <a:endParaRPr/>
          </a:p>
          <a:p>
            <a:pPr marL="457200" marR="0" lvl="0" indent="-457200" algn="l" rtl="0">
              <a:lnSpc>
                <a:spcPct val="100000"/>
              </a:lnSpc>
              <a:spcBef>
                <a:spcPts val="0"/>
              </a:spcBef>
              <a:spcAft>
                <a:spcPts val="0"/>
              </a:spcAft>
              <a:buClr>
                <a:schemeClr val="dk1"/>
              </a:buClr>
              <a:buSzPts val="1900"/>
              <a:buFont typeface="Calibri"/>
              <a:buAutoNum type="arabicPeriod"/>
            </a:pPr>
            <a:r>
              <a:rPr lang="en-US" b="0"/>
              <a:t>Connecting with consumers in the ways they want to engage. </a:t>
            </a:r>
            <a:endParaRPr/>
          </a:p>
          <a:p>
            <a:pPr marL="0" marR="0" lvl="0" indent="0" algn="l" rtl="0">
              <a:lnSpc>
                <a:spcPct val="100000"/>
              </a:lnSpc>
              <a:spcBef>
                <a:spcPts val="0"/>
              </a:spcBef>
              <a:spcAft>
                <a:spcPts val="0"/>
              </a:spcAft>
              <a:buClr>
                <a:schemeClr val="dk1"/>
              </a:buClr>
              <a:buSzPts val="1920"/>
              <a:buFont typeface="Calibri"/>
              <a:buNone/>
            </a:pPr>
            <a:endParaRPr b="0"/>
          </a:p>
          <a:p>
            <a:pPr marL="0" lvl="0" indent="0" algn="l" rtl="0">
              <a:spcBef>
                <a:spcPts val="0"/>
              </a:spcBef>
              <a:spcAft>
                <a:spcPts val="0"/>
              </a:spcAft>
              <a:buNone/>
            </a:pPr>
            <a:r>
              <a:rPr lang="en-US" b="0"/>
              <a:t>With more indexed pages and better Google recognition, Next Gen is capturing consumers early on in the car buying process and getting them engaged with the dealer’s website.  </a:t>
            </a:r>
            <a:endParaRPr b="0"/>
          </a:p>
          <a:p>
            <a:pPr marL="0" lvl="0" indent="0" algn="l" rtl="0">
              <a:spcBef>
                <a:spcPts val="0"/>
              </a:spcBef>
              <a:spcAft>
                <a:spcPts val="0"/>
              </a:spcAft>
              <a:buNone/>
            </a:pPr>
            <a:endParaRPr b="0"/>
          </a:p>
          <a:p>
            <a:pPr marL="0" lvl="0" indent="0" algn="l" rtl="0">
              <a:spcBef>
                <a:spcPts val="0"/>
              </a:spcBef>
              <a:spcAft>
                <a:spcPts val="0"/>
              </a:spcAft>
              <a:buNone/>
            </a:pPr>
            <a:endParaRPr b="1"/>
          </a:p>
        </p:txBody>
      </p:sp>
      <p:sp>
        <p:nvSpPr>
          <p:cNvPr id="201" name="Google Shape;201;p8: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9: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1 minute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r>
              <a:rPr lang="en-US" sz="1000" b="0"/>
              <a:t>Why should dealers care about these numbers? Well, by implementing strong SEO, you’re essentially driving more traffic to your site. </a:t>
            </a:r>
            <a:endParaRPr sz="1000"/>
          </a:p>
          <a:p>
            <a:pPr marL="0" lvl="0" indent="0" algn="l" rtl="0">
              <a:spcBef>
                <a:spcPts val="0"/>
              </a:spcBef>
              <a:spcAft>
                <a:spcPts val="0"/>
              </a:spcAft>
              <a:buNone/>
            </a:pPr>
            <a:endParaRPr sz="1000" b="0"/>
          </a:p>
          <a:p>
            <a:pPr marL="0" marR="0" lvl="0" indent="0" algn="l" rtl="0">
              <a:lnSpc>
                <a:spcPct val="100000"/>
              </a:lnSpc>
              <a:spcBef>
                <a:spcPts val="0"/>
              </a:spcBef>
              <a:spcAft>
                <a:spcPts val="0"/>
              </a:spcAft>
              <a:buClr>
                <a:schemeClr val="dk1"/>
              </a:buClr>
              <a:buSzPts val="1900"/>
              <a:buFont typeface="Calibri"/>
              <a:buNone/>
            </a:pPr>
            <a:r>
              <a:rPr lang="en-US" sz="1000" b="0"/>
              <a:t>As we just mentioned, Next Gen gives you 25% more indexed pages. The more built-in structured data your site has, the better site indexing is by search engines. Site indexing means the content has been deemed good quality by the search engines and so they’re added to the searchable index. We’ll get into this a bit more later.</a:t>
            </a:r>
            <a:endParaRPr sz="1000" b="0"/>
          </a:p>
          <a:p>
            <a:pPr marL="0" lvl="0" indent="0" algn="l" rtl="0">
              <a:spcBef>
                <a:spcPts val="0"/>
              </a:spcBef>
              <a:spcAft>
                <a:spcPts val="0"/>
              </a:spcAft>
              <a:buNone/>
            </a:pPr>
            <a:endParaRPr sz="1000" b="0"/>
          </a:p>
          <a:p>
            <a:pPr marL="0" marR="0" lvl="0" indent="0" algn="l" rtl="0">
              <a:lnSpc>
                <a:spcPct val="100000"/>
              </a:lnSpc>
              <a:spcBef>
                <a:spcPts val="0"/>
              </a:spcBef>
              <a:spcAft>
                <a:spcPts val="0"/>
              </a:spcAft>
              <a:buClr>
                <a:schemeClr val="dk1"/>
              </a:buClr>
              <a:buSzPts val="1900"/>
              <a:buFont typeface="Calibri"/>
              <a:buNone/>
            </a:pPr>
            <a:r>
              <a:rPr lang="en-US" sz="1000" b="0"/>
              <a:t>Not only that, but we also have 3x better content recognition by Google. How does that happen? Well, as you know all our pages are responsive, and therefore all our pages are mobile-friendly, which is actually an element that’s prioritized by Google. And better content recognition by Google basically means users are more likely to get to your site high up in their search results. With 60% of users initiating the car buying process online…it’s vital that dealers put their best effort forward in capturing relevant search traffic.</a:t>
            </a:r>
            <a:endParaRPr sz="1000"/>
          </a:p>
          <a:p>
            <a:pPr marL="0" marR="0" lvl="0" indent="0" algn="l" rtl="0">
              <a:lnSpc>
                <a:spcPct val="100000"/>
              </a:lnSpc>
              <a:spcBef>
                <a:spcPts val="0"/>
              </a:spcBef>
              <a:spcAft>
                <a:spcPts val="0"/>
              </a:spcAft>
              <a:buClr>
                <a:schemeClr val="dk1"/>
              </a:buClr>
              <a:buSzPts val="1920"/>
              <a:buFont typeface="Calibri"/>
              <a:buNone/>
            </a:pPr>
            <a:endParaRPr sz="1000" b="0"/>
          </a:p>
          <a:p>
            <a:pPr marL="0" lvl="0" indent="0" algn="l" rtl="0">
              <a:spcBef>
                <a:spcPts val="0"/>
              </a:spcBef>
              <a:spcAft>
                <a:spcPts val="0"/>
              </a:spcAft>
              <a:buNone/>
            </a:pPr>
            <a:endParaRPr sz="1000" b="0"/>
          </a:p>
        </p:txBody>
      </p:sp>
      <p:sp>
        <p:nvSpPr>
          <p:cNvPr id="217" name="Google Shape;217;p9: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0: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2 minutes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-----[Notes]-----</a:t>
            </a:r>
            <a:endParaRPr sz="1000"/>
          </a:p>
          <a:p>
            <a:pPr marL="0" marR="0" lvl="0" indent="0" algn="l" rtl="0">
              <a:lnSpc>
                <a:spcPct val="100000"/>
              </a:lnSpc>
              <a:spcBef>
                <a:spcPts val="0"/>
              </a:spcBef>
              <a:spcAft>
                <a:spcPts val="0"/>
              </a:spcAft>
              <a:buClr>
                <a:schemeClr val="dk1"/>
              </a:buClr>
              <a:buSzPts val="1900"/>
              <a:buFont typeface="Calibri"/>
              <a:buNone/>
            </a:pPr>
            <a:r>
              <a:rPr lang="en-US" sz="1000" b="0"/>
              <a:t>Source: </a:t>
            </a:r>
            <a:r>
              <a:rPr lang="en-US" sz="1000" u="sng">
                <a:solidFill>
                  <a:schemeClr val="dk1"/>
                </a:solidFill>
                <a:latin typeface="Calibri"/>
                <a:ea typeface="Calibri"/>
                <a:cs typeface="Calibri"/>
                <a:sym typeface="Calibri"/>
                <a:hlinkClick r:id="rId3"/>
              </a:rPr>
              <a:t>http://www.dealermarketing.com/how-your-dealership-can-take-control-of-the-google-answer-box/</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b="0"/>
          </a:p>
          <a:p>
            <a:pPr marL="0" marR="0" lvl="0" indent="0" algn="l" rtl="0">
              <a:lnSpc>
                <a:spcPct val="100000"/>
              </a:lnSpc>
              <a:spcBef>
                <a:spcPts val="0"/>
              </a:spcBef>
              <a:spcAft>
                <a:spcPts val="0"/>
              </a:spcAft>
              <a:buClr>
                <a:schemeClr val="dk1"/>
              </a:buClr>
              <a:buSzPts val="1900"/>
              <a:buFont typeface="Calibri"/>
              <a:buNone/>
            </a:pPr>
            <a:r>
              <a:rPr lang="en-US" sz="1000" b="1"/>
              <a:t>-----[Content]-----</a:t>
            </a:r>
            <a:endParaRPr sz="1000"/>
          </a:p>
          <a:p>
            <a:pPr marL="0" lvl="0" indent="0" algn="l" rtl="0">
              <a:spcBef>
                <a:spcPts val="0"/>
              </a:spcBef>
              <a:spcAft>
                <a:spcPts val="0"/>
              </a:spcAft>
              <a:buNone/>
            </a:pPr>
            <a:r>
              <a:rPr lang="en-US" sz="1000"/>
              <a:t>One of Google’s main goals is to anticipate the answers to our questions and provide us with the information that answers those questions right in the search results. Part of that solution is what’s known as the answer box content. Over time, this function has evolved and now has the ability to show dealership specific information, based on the website’s content structure. For example, it might pull up the dealership’s hours of operation, or even inventory and pricing. It reads the structured data coding from the website platform and displays the results in the answer box, removing even the added step of a user finding your site in the search results. Now consider if your dealer’s site doesn’t have this built-in structure…if that’s the case, Google may pick content from another competitor’s site, or try to piece together the info which can end up being incorrect. </a:t>
            </a:r>
            <a:endParaRPr sz="1000"/>
          </a:p>
        </p:txBody>
      </p:sp>
      <p:sp>
        <p:nvSpPr>
          <p:cNvPr id="234" name="Google Shape;234;p10: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1: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2 minutes</a:t>
            </a:r>
            <a:endParaRPr sz="1000"/>
          </a:p>
          <a:p>
            <a:pPr marL="0" lvl="0" indent="0" algn="l" rtl="0">
              <a:spcBef>
                <a:spcPts val="0"/>
              </a:spcBef>
              <a:spcAft>
                <a:spcPts val="0"/>
              </a:spcAft>
              <a:buNone/>
            </a:pPr>
            <a:endParaRPr sz="1000"/>
          </a:p>
          <a:p>
            <a:pPr marL="0" marR="0" lvl="0" indent="0" algn="l" rtl="0">
              <a:lnSpc>
                <a:spcPct val="100000"/>
              </a:lnSpc>
              <a:spcBef>
                <a:spcPts val="0"/>
              </a:spcBef>
              <a:spcAft>
                <a:spcPts val="0"/>
              </a:spcAft>
              <a:buClr>
                <a:schemeClr val="dk1"/>
              </a:buClr>
              <a:buSzPts val="1900"/>
              <a:buFont typeface="Calibri"/>
              <a:buNone/>
            </a:pPr>
            <a:r>
              <a:rPr lang="en-US" sz="1000" b="1"/>
              <a:t>-----[Notes]-----</a:t>
            </a:r>
            <a:endParaRPr sz="1000"/>
          </a:p>
          <a:p>
            <a:pPr marL="0" lvl="0" indent="0" algn="l" rtl="0">
              <a:spcBef>
                <a:spcPts val="0"/>
              </a:spcBef>
              <a:spcAft>
                <a:spcPts val="0"/>
              </a:spcAft>
              <a:buNone/>
            </a:pPr>
            <a:r>
              <a:rPr lang="en-US" sz="1000" i="1">
                <a:solidFill>
                  <a:schemeClr val="dk1"/>
                </a:solidFill>
                <a:latin typeface="Calibri"/>
                <a:ea typeface="Calibri"/>
                <a:cs typeface="Calibri"/>
                <a:sym typeface="Calibri"/>
              </a:rPr>
              <a:t>  </a:t>
            </a:r>
            <a:endParaRPr sz="1000"/>
          </a:p>
          <a:p>
            <a:pPr marL="0" lvl="0" indent="0" algn="l" rtl="0">
              <a:spcBef>
                <a:spcPts val="0"/>
              </a:spcBef>
              <a:spcAft>
                <a:spcPts val="0"/>
              </a:spcAft>
              <a:buNone/>
            </a:pPr>
            <a:r>
              <a:rPr lang="en-US" sz="1000" b="1" i="1"/>
              <a:t>Click to reveal description for each term. </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marR="0" lvl="0" indent="0" algn="l" rtl="0">
              <a:lnSpc>
                <a:spcPct val="100000"/>
              </a:lnSpc>
              <a:spcBef>
                <a:spcPts val="0"/>
              </a:spcBef>
              <a:spcAft>
                <a:spcPts val="0"/>
              </a:spcAft>
              <a:buClr>
                <a:schemeClr val="dk1"/>
              </a:buClr>
              <a:buSzPts val="1900"/>
              <a:buFont typeface="Calibri"/>
              <a:buNone/>
            </a:pPr>
            <a:r>
              <a:rPr lang="en-US" sz="1000" b="0"/>
              <a:t>Before we get into a demo of how Next Gen utilizes SEO, let’s do a quick review of some basic terms you’ll hear me refer to.</a:t>
            </a:r>
            <a:endParaRPr sz="1000"/>
          </a:p>
          <a:p>
            <a:pPr marL="0" marR="0" lvl="0" indent="0" algn="l" rtl="0">
              <a:lnSpc>
                <a:spcPct val="100000"/>
              </a:lnSpc>
              <a:spcBef>
                <a:spcPts val="0"/>
              </a:spcBef>
              <a:spcAft>
                <a:spcPts val="0"/>
              </a:spcAft>
              <a:buClr>
                <a:schemeClr val="dk1"/>
              </a:buClr>
              <a:buSzPts val="1920"/>
              <a:buFont typeface="Calibri"/>
              <a:buNone/>
            </a:pPr>
            <a:endParaRPr sz="1000" b="0"/>
          </a:p>
          <a:p>
            <a:pPr marL="0" lvl="0" indent="0" algn="l" rtl="0">
              <a:spcBef>
                <a:spcPts val="0"/>
              </a:spcBef>
              <a:spcAft>
                <a:spcPts val="0"/>
              </a:spcAft>
              <a:buNone/>
            </a:pPr>
            <a:r>
              <a:rPr lang="en-US" sz="1000" b="1">
                <a:solidFill>
                  <a:schemeClr val="dk1"/>
                </a:solidFill>
                <a:latin typeface="Calibri"/>
                <a:ea typeface="Calibri"/>
                <a:cs typeface="Calibri"/>
                <a:sym typeface="Calibri"/>
              </a:rPr>
              <a:t>Spiders </a:t>
            </a:r>
            <a:r>
              <a:rPr lang="en-US" sz="1000">
                <a:solidFill>
                  <a:schemeClr val="dk1"/>
                </a:solidFill>
                <a:latin typeface="Calibri"/>
                <a:ea typeface="Calibri"/>
                <a:cs typeface="Calibri"/>
                <a:sym typeface="Calibri"/>
              </a:rPr>
              <a:t>(also known as crawler, bot, robot) – a search engine spider is a special piece of software that browses the web, looks for new sites, checks what’s going on them and sends the data back to the search engine so they can index and rank the site</a:t>
            </a:r>
            <a:endParaRPr sz="1000"/>
          </a:p>
          <a:p>
            <a:pPr marL="0" marR="0" lvl="0" indent="0" algn="l" rtl="0">
              <a:lnSpc>
                <a:spcPct val="100000"/>
              </a:lnSpc>
              <a:spcBef>
                <a:spcPts val="0"/>
              </a:spcBef>
              <a:spcAft>
                <a:spcPts val="0"/>
              </a:spcAft>
              <a:buClr>
                <a:schemeClr val="dk1"/>
              </a:buClr>
              <a:buSzPts val="1920"/>
              <a:buFont typeface="Calibri"/>
              <a:buNone/>
            </a:pPr>
            <a:endParaRPr sz="1000" b="1"/>
          </a:p>
          <a:p>
            <a:pPr marL="0" marR="0" lvl="0" indent="0" algn="l" rtl="0">
              <a:lnSpc>
                <a:spcPct val="100000"/>
              </a:lnSpc>
              <a:spcBef>
                <a:spcPts val="0"/>
              </a:spcBef>
              <a:spcAft>
                <a:spcPts val="0"/>
              </a:spcAft>
              <a:buClr>
                <a:schemeClr val="dk1"/>
              </a:buClr>
              <a:buSzPts val="1900"/>
              <a:buFont typeface="Calibri"/>
              <a:buNone/>
            </a:pPr>
            <a:r>
              <a:rPr lang="en-US" sz="1000" b="1"/>
              <a:t>Title tags </a:t>
            </a:r>
            <a:r>
              <a:rPr lang="en-US" sz="1000" b="0"/>
              <a:t>- </a:t>
            </a:r>
            <a:r>
              <a:rPr lang="en-US" sz="1000" b="0" i="0">
                <a:solidFill>
                  <a:schemeClr val="dk1"/>
                </a:solidFill>
                <a:latin typeface="Calibri"/>
                <a:ea typeface="Calibri"/>
                <a:cs typeface="Calibri"/>
                <a:sym typeface="Calibri"/>
              </a:rPr>
              <a:t>A title tag is an HTML element that specifies the title</a:t>
            </a:r>
            <a:r>
              <a:rPr lang="en-US" sz="1000" b="1" i="0">
                <a:solidFill>
                  <a:schemeClr val="dk1"/>
                </a:solidFill>
                <a:latin typeface="Calibri"/>
                <a:ea typeface="Calibri"/>
                <a:cs typeface="Calibri"/>
                <a:sym typeface="Calibri"/>
              </a:rPr>
              <a:t> </a:t>
            </a:r>
            <a:r>
              <a:rPr lang="en-US" sz="1000" b="0" i="0">
                <a:solidFill>
                  <a:schemeClr val="dk1"/>
                </a:solidFill>
                <a:latin typeface="Calibri"/>
                <a:ea typeface="Calibri"/>
                <a:cs typeface="Calibri"/>
                <a:sym typeface="Calibri"/>
              </a:rPr>
              <a:t>of a web page. Title tags are displayed on search engine results pages (SERPs) as the clickable headline for a given result, and are important for usability, SEO, and social sharing. </a:t>
            </a:r>
            <a:r>
              <a:rPr lang="en-US" sz="1000">
                <a:solidFill>
                  <a:schemeClr val="dk1"/>
                </a:solidFill>
                <a:latin typeface="Calibri"/>
                <a:ea typeface="Calibri"/>
                <a:cs typeface="Calibri"/>
                <a:sym typeface="Calibri"/>
              </a:rPr>
              <a:t>Every page has a title tag. From a user’s standpoint the title tag is visible only in one place – your browser’s title bar. Although a seemingly small detail, it’s actually a pretty important SEO factor. There’s no better way for search engines to find out what the page is about than by looking at the title tag.</a:t>
            </a:r>
            <a:endParaRPr sz="1000"/>
          </a:p>
          <a:p>
            <a:pPr marL="0" marR="0" lvl="0" indent="0" algn="l" rtl="0">
              <a:lnSpc>
                <a:spcPct val="100000"/>
              </a:lnSpc>
              <a:spcBef>
                <a:spcPts val="0"/>
              </a:spcBef>
              <a:spcAft>
                <a:spcPts val="0"/>
              </a:spcAft>
              <a:buClr>
                <a:schemeClr val="dk1"/>
              </a:buClr>
              <a:buSzPts val="1920"/>
              <a:buFont typeface="Calibri"/>
              <a:buNone/>
            </a:pPr>
            <a:endParaRPr sz="1000" b="0"/>
          </a:p>
          <a:p>
            <a:pPr marL="0" marR="0" lvl="0" indent="0" algn="l" rtl="0">
              <a:lnSpc>
                <a:spcPct val="100000"/>
              </a:lnSpc>
              <a:spcBef>
                <a:spcPts val="0"/>
              </a:spcBef>
              <a:spcAft>
                <a:spcPts val="0"/>
              </a:spcAft>
              <a:buClr>
                <a:schemeClr val="dk1"/>
              </a:buClr>
              <a:buSzPts val="1900"/>
              <a:buFont typeface="Calibri"/>
              <a:buNone/>
            </a:pPr>
            <a:r>
              <a:rPr lang="en-US" sz="1000" b="1"/>
              <a:t>Meta tags</a:t>
            </a:r>
            <a:r>
              <a:rPr lang="en-US" sz="1000" b="0"/>
              <a:t> - </a:t>
            </a:r>
            <a:r>
              <a:rPr lang="en-US" sz="1000" b="0" i="0">
                <a:solidFill>
                  <a:schemeClr val="dk1"/>
                </a:solidFill>
                <a:latin typeface="Calibri"/>
                <a:ea typeface="Calibri"/>
                <a:cs typeface="Calibri"/>
                <a:sym typeface="Calibri"/>
              </a:rPr>
              <a:t>Meta elements are typically used to specify page description, keywords, author of the document, last modified, and other metadata. </a:t>
            </a:r>
            <a:r>
              <a:rPr lang="en-US" sz="1000">
                <a:solidFill>
                  <a:schemeClr val="dk1"/>
                </a:solidFill>
                <a:latin typeface="Calibri"/>
                <a:ea typeface="Calibri"/>
                <a:cs typeface="Calibri"/>
                <a:sym typeface="Calibri"/>
              </a:rPr>
              <a:t>Meta tags consist of two main elements: meta description, and meta keywords. Meta tags are placed in the HEAD section of the HTML structure of your page. The information contained in those tags is usually not meant for the users but for the search engines. It helps them determine what the page is about. </a:t>
            </a:r>
            <a:endParaRPr sz="1000"/>
          </a:p>
          <a:p>
            <a:pPr marL="0" marR="0" lvl="0" indent="0" algn="l" rtl="0">
              <a:lnSpc>
                <a:spcPct val="100000"/>
              </a:lnSpc>
              <a:spcBef>
                <a:spcPts val="0"/>
              </a:spcBef>
              <a:spcAft>
                <a:spcPts val="0"/>
              </a:spcAft>
              <a:buClr>
                <a:schemeClr val="dk1"/>
              </a:buClr>
              <a:buSzPts val="1920"/>
              <a:buFont typeface="Calibri"/>
              <a:buNone/>
            </a:pPr>
            <a:endParaRPr sz="1000" b="0"/>
          </a:p>
          <a:p>
            <a:pPr marL="0" marR="0" lvl="0" indent="0" algn="l" rtl="0">
              <a:lnSpc>
                <a:spcPct val="100000"/>
              </a:lnSpc>
              <a:spcBef>
                <a:spcPts val="0"/>
              </a:spcBef>
              <a:spcAft>
                <a:spcPts val="0"/>
              </a:spcAft>
              <a:buClr>
                <a:schemeClr val="dk1"/>
              </a:buClr>
              <a:buSzPts val="1900"/>
              <a:buFont typeface="Calibri"/>
              <a:buNone/>
            </a:pPr>
            <a:r>
              <a:rPr lang="en-US" sz="1000" b="1"/>
              <a:t>Header tags </a:t>
            </a:r>
            <a:r>
              <a:rPr lang="en-US" sz="1000" b="0"/>
              <a:t>– This is </a:t>
            </a:r>
            <a:r>
              <a:rPr lang="en-US" sz="1000"/>
              <a:t>HTML markup used to distinguish headings and subheadings within your content from other types of text. </a:t>
            </a:r>
            <a:endParaRPr sz="1000" b="1"/>
          </a:p>
          <a:p>
            <a:pPr marL="0" lvl="0" indent="0" algn="l" rtl="0">
              <a:spcBef>
                <a:spcPts val="0"/>
              </a:spcBef>
              <a:spcAft>
                <a:spcPts val="0"/>
              </a:spcAft>
              <a:buNone/>
            </a:pPr>
            <a:r>
              <a:rPr lang="en-US" sz="1000">
                <a:solidFill>
                  <a:schemeClr val="dk1"/>
                </a:solidFill>
                <a:latin typeface="Calibri"/>
                <a:ea typeface="Calibri"/>
                <a:cs typeface="Calibri"/>
                <a:sym typeface="Calibri"/>
              </a:rPr>
              <a:t> </a:t>
            </a:r>
            <a:endParaRPr sz="1000"/>
          </a:p>
          <a:p>
            <a:pPr marL="0" lvl="0" indent="0" algn="l" rtl="0">
              <a:spcBef>
                <a:spcPts val="0"/>
              </a:spcBef>
              <a:spcAft>
                <a:spcPts val="0"/>
              </a:spcAft>
              <a:buNone/>
            </a:pPr>
            <a:r>
              <a:rPr lang="en-US" sz="1000" b="1">
                <a:solidFill>
                  <a:schemeClr val="dk1"/>
                </a:solidFill>
                <a:latin typeface="Calibri"/>
                <a:ea typeface="Calibri"/>
                <a:cs typeface="Calibri"/>
                <a:sym typeface="Calibri"/>
              </a:rPr>
              <a:t>PageRank</a:t>
            </a:r>
            <a:r>
              <a:rPr lang="en-US" sz="1000">
                <a:solidFill>
                  <a:schemeClr val="dk1"/>
                </a:solidFill>
                <a:latin typeface="Calibri"/>
                <a:ea typeface="Calibri"/>
                <a:cs typeface="Calibri"/>
                <a:sym typeface="Calibri"/>
              </a:rPr>
              <a:t> or PR is an algorithm first created by Larry Page (one of two founding fathers of Google) to estimate the importance of a given website. No one is 100% certain about how it actually works or what all the factors are because Google is not very open in that matter. Pages with the highest PageRanks are usually ones that are highly recognizable and popular around the internet. For example, Google.com itself has a PR of 10. Facebook is PR9 website. Yahoo – PR9.</a:t>
            </a:r>
            <a:endParaRPr sz="1000"/>
          </a:p>
          <a:p>
            <a:pPr marL="0" marR="0" lvl="0" indent="0" algn="l" rtl="0">
              <a:lnSpc>
                <a:spcPct val="100000"/>
              </a:lnSpc>
              <a:spcBef>
                <a:spcPts val="0"/>
              </a:spcBef>
              <a:spcAft>
                <a:spcPts val="0"/>
              </a:spcAft>
              <a:buClr>
                <a:schemeClr val="dk1"/>
              </a:buClr>
              <a:buSzPts val="1920"/>
              <a:buFont typeface="Calibri"/>
              <a:buNone/>
            </a:pPr>
            <a:endParaRPr sz="1000" b="0"/>
          </a:p>
          <a:p>
            <a:pPr marL="0" lvl="0" indent="0" algn="l" rtl="0">
              <a:spcBef>
                <a:spcPts val="0"/>
              </a:spcBef>
              <a:spcAft>
                <a:spcPts val="0"/>
              </a:spcAft>
              <a:buNone/>
            </a:pPr>
            <a:endParaRPr sz="1000" b="1"/>
          </a:p>
        </p:txBody>
      </p:sp>
      <p:sp>
        <p:nvSpPr>
          <p:cNvPr id="248" name="Google Shape;248;p11: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2: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10 minutes</a:t>
            </a:r>
            <a:endParaRPr sz="1000"/>
          </a:p>
          <a:p>
            <a:pPr marL="0" marR="0" lvl="0" indent="0" algn="l" rtl="0">
              <a:lnSpc>
                <a:spcPct val="100000"/>
              </a:lnSpc>
              <a:spcBef>
                <a:spcPts val="0"/>
              </a:spcBef>
              <a:spcAft>
                <a:spcPts val="0"/>
              </a:spcAft>
              <a:buClr>
                <a:schemeClr val="dk1"/>
              </a:buClr>
              <a:buSzPts val="1920"/>
              <a:buFont typeface="Calibri"/>
              <a:buNone/>
            </a:pPr>
            <a:endParaRPr sz="1000" b="1" i="1"/>
          </a:p>
          <a:p>
            <a:pPr marL="0" marR="0" lvl="0" indent="0" algn="l" rtl="0">
              <a:lnSpc>
                <a:spcPct val="100000"/>
              </a:lnSpc>
              <a:spcBef>
                <a:spcPts val="0"/>
              </a:spcBef>
              <a:spcAft>
                <a:spcPts val="0"/>
              </a:spcAft>
              <a:buClr>
                <a:schemeClr val="dk1"/>
              </a:buClr>
              <a:buSzPts val="1900"/>
              <a:buFont typeface="Calibri"/>
              <a:buNone/>
            </a:pPr>
            <a:r>
              <a:rPr lang="en-US" sz="1000" b="1" i="0"/>
              <a:t>-----[Notes]----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solidFill>
                  <a:schemeClr val="dk1"/>
                </a:solidFill>
                <a:latin typeface="Calibri"/>
                <a:ea typeface="Calibri"/>
                <a:cs typeface="Calibri"/>
                <a:sym typeface="Calibri"/>
              </a:rPr>
              <a:t>Jump out to WSM – SEO tab:  http://websites.cobalt.com/wsm/index.do</a:t>
            </a:r>
            <a:endParaRPr sz="1000"/>
          </a:p>
          <a:p>
            <a:pPr marL="457200" lvl="0"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Walk through some of the analytics on SEO Performance page</a:t>
            </a:r>
            <a:endParaRPr sz="1000"/>
          </a:p>
          <a:p>
            <a:pPr marL="1188720" lvl="1"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Organic Search BI Insights</a:t>
            </a:r>
            <a:endParaRPr sz="1000"/>
          </a:p>
          <a:p>
            <a:pPr marL="1188720" lvl="1"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Historical Keyword Ranking</a:t>
            </a:r>
            <a:endParaRPr sz="1000"/>
          </a:p>
          <a:p>
            <a:pPr marL="1188720" lvl="1"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SEO Keyword Rankings</a:t>
            </a:r>
            <a:endParaRPr sz="1000"/>
          </a:p>
          <a:p>
            <a:pPr marL="457200" lvl="0"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Demo Meta Editor – explain how key words, titles, meta descriptions are used</a:t>
            </a:r>
            <a:endParaRPr sz="1000"/>
          </a:p>
          <a:p>
            <a:pPr marL="457200" lvl="0"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Demo Next Gen’s tools for setting page expiration dates, categories, and tags</a:t>
            </a:r>
            <a:endParaRPr sz="1000"/>
          </a:p>
          <a:p>
            <a:pPr marL="457200" lvl="0" indent="-398780" algn="l" rtl="0">
              <a:spcBef>
                <a:spcPts val="0"/>
              </a:spcBef>
              <a:spcAft>
                <a:spcPts val="0"/>
              </a:spcAft>
              <a:buClr>
                <a:schemeClr val="dk1"/>
              </a:buClr>
              <a:buSzPts val="1000"/>
              <a:buFont typeface="Calibri"/>
              <a:buAutoNum type="arabicPeriod"/>
            </a:pPr>
            <a:r>
              <a:rPr lang="en-US" sz="1000">
                <a:solidFill>
                  <a:schemeClr val="dk1"/>
                </a:solidFill>
                <a:latin typeface="Calibri"/>
                <a:ea typeface="Calibri"/>
                <a:cs typeface="Calibri"/>
                <a:sym typeface="Calibri"/>
              </a:rPr>
              <a:t>Show how structured content is used to update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endParaRPr sz="1000" b="1"/>
          </a:p>
          <a:p>
            <a:pPr marL="0" lvl="0" indent="0" algn="l" rtl="0">
              <a:spcBef>
                <a:spcPts val="0"/>
              </a:spcBef>
              <a:spcAft>
                <a:spcPts val="0"/>
              </a:spcAft>
              <a:buNone/>
            </a:pPr>
            <a:endParaRPr sz="1000" b="1"/>
          </a:p>
        </p:txBody>
      </p:sp>
      <p:sp>
        <p:nvSpPr>
          <p:cNvPr id="278" name="Google Shape;278;p12: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3: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2 minutes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endParaRPr sz="1000" b="1"/>
          </a:p>
          <a:p>
            <a:pPr marL="0" lvl="0" indent="0" algn="l" rtl="0">
              <a:spcBef>
                <a:spcPts val="0"/>
              </a:spcBef>
              <a:spcAft>
                <a:spcPts val="0"/>
              </a:spcAft>
              <a:buNone/>
            </a:pPr>
            <a:r>
              <a:rPr lang="en-US" sz="1000" b="0"/>
              <a:t>So I just showed you how our structured content in Next Gen contributes to outstanding SEO. But let’s take that a step further and make it real. This is an actual example where the dealer already had a primary dealer.com site, and we created a secondary Next Gen site for them. After two weeks on Next Gen (without any additional SEO modifications to what comes “out of the box”), the Next Gen site came up higher in the search rankings than their primary dealer.com site. </a:t>
            </a:r>
            <a:r>
              <a:rPr lang="en-US" sz="1000">
                <a:solidFill>
                  <a:schemeClr val="dk1"/>
                </a:solidFill>
                <a:latin typeface="Calibri"/>
                <a:ea typeface="Calibri"/>
                <a:cs typeface="Calibri"/>
                <a:sym typeface="Calibri"/>
              </a:rPr>
              <a:t>We don’t know what kind of SEO work has been done on the dealer.com site but regardless, we’re ranking higher due to the way the site is built and the type of content that lives on it. Notice also, the answer box pulled inventory content directly from the Next Gen site. </a:t>
            </a:r>
            <a:endParaRPr sz="1000" b="0"/>
          </a:p>
        </p:txBody>
      </p:sp>
      <p:sp>
        <p:nvSpPr>
          <p:cNvPr id="286" name="Google Shape;286;p13: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14: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2 minutes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r>
              <a:rPr lang="en-US" sz="1000" b="1"/>
              <a:t>Next Gen and SEO</a:t>
            </a:r>
            <a:endParaRPr sz="1000"/>
          </a:p>
          <a:p>
            <a:pPr marL="0" lvl="0" indent="0" algn="l" rtl="0">
              <a:spcBef>
                <a:spcPts val="0"/>
              </a:spcBef>
              <a:spcAft>
                <a:spcPts val="0"/>
              </a:spcAft>
              <a:buNone/>
            </a:pPr>
            <a:endParaRPr sz="1000" b="1"/>
          </a:p>
          <a:p>
            <a:pPr marL="0" lvl="0" indent="0" algn="l" rtl="0">
              <a:spcBef>
                <a:spcPts val="0"/>
              </a:spcBef>
              <a:spcAft>
                <a:spcPts val="0"/>
              </a:spcAft>
              <a:buNone/>
            </a:pPr>
            <a:r>
              <a:rPr lang="en-US" sz="1000" b="0"/>
              <a:t>Ok, so let’s take a moment and just summarize the points that make Next Gen’s SEO so great. </a:t>
            </a:r>
            <a:endParaRPr sz="1000"/>
          </a:p>
          <a:p>
            <a:pPr marL="0" lvl="0" indent="0" algn="l" rtl="0">
              <a:spcBef>
                <a:spcPts val="0"/>
              </a:spcBef>
              <a:spcAft>
                <a:spcPts val="0"/>
              </a:spcAft>
              <a:buNone/>
            </a:pPr>
            <a:endParaRPr sz="1000" b="0"/>
          </a:p>
          <a:p>
            <a:pPr marL="0" lvl="0" indent="0" algn="l" rtl="0">
              <a:spcBef>
                <a:spcPts val="0"/>
              </a:spcBef>
              <a:spcAft>
                <a:spcPts val="0"/>
              </a:spcAft>
              <a:buNone/>
            </a:pPr>
            <a:r>
              <a:rPr lang="en-US" sz="1000" b="0"/>
              <a:t>Great SEO and faster site performance result from a structured content foundation. Shoppers will be able to easily find the dealer’s sit quickly thanks to prominent placements in organic web searches.</a:t>
            </a:r>
            <a:endParaRPr sz="1000"/>
          </a:p>
          <a:p>
            <a:pPr marL="0" lvl="0" indent="0" algn="l" rtl="0">
              <a:spcBef>
                <a:spcPts val="0"/>
              </a:spcBef>
              <a:spcAft>
                <a:spcPts val="0"/>
              </a:spcAft>
              <a:buNone/>
            </a:pPr>
            <a:endParaRPr sz="1000" b="1"/>
          </a:p>
          <a:p>
            <a:pPr marL="0" lvl="0" indent="0" algn="l" rtl="0">
              <a:spcBef>
                <a:spcPts val="0"/>
              </a:spcBef>
              <a:spcAft>
                <a:spcPts val="0"/>
              </a:spcAft>
              <a:buNone/>
            </a:pPr>
            <a:r>
              <a:rPr lang="en-US" sz="1000">
                <a:solidFill>
                  <a:schemeClr val="dk1"/>
                </a:solidFill>
                <a:latin typeface="Calibri"/>
                <a:ea typeface="Calibri"/>
                <a:cs typeface="Calibri"/>
                <a:sym typeface="Calibri"/>
              </a:rPr>
              <a:t>Next Gen websites have several built-in features that help drive </a:t>
            </a:r>
            <a:r>
              <a:rPr lang="en-US" sz="1000" b="0">
                <a:solidFill>
                  <a:schemeClr val="dk1"/>
                </a:solidFill>
                <a:latin typeface="Calibri"/>
                <a:ea typeface="Calibri"/>
                <a:cs typeface="Calibri"/>
                <a:sym typeface="Calibri"/>
              </a:rPr>
              <a:t>better indexing </a:t>
            </a:r>
            <a:r>
              <a:rPr lang="en-US" sz="1000">
                <a:solidFill>
                  <a:schemeClr val="dk1"/>
                </a:solidFill>
                <a:latin typeface="Calibri"/>
                <a:ea typeface="Calibri"/>
                <a:cs typeface="Calibri"/>
                <a:sym typeface="Calibri"/>
              </a:rPr>
              <a:t>on search engines that help dealers rank high in key word search results:  </a:t>
            </a:r>
            <a:endParaRPr sz="1000"/>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342900" lvl="0" indent="-284480" algn="l" rtl="0">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All pages are responsive, and therefore are </a:t>
            </a:r>
            <a:r>
              <a:rPr lang="en-US" sz="1000" b="1">
                <a:solidFill>
                  <a:schemeClr val="dk1"/>
                </a:solidFill>
                <a:latin typeface="Calibri"/>
                <a:ea typeface="Calibri"/>
                <a:cs typeface="Calibri"/>
                <a:sym typeface="Calibri"/>
              </a:rPr>
              <a:t>mobile-friendly</a:t>
            </a:r>
            <a:r>
              <a:rPr lang="en-US" sz="1000">
                <a:solidFill>
                  <a:schemeClr val="dk1"/>
                </a:solidFill>
                <a:latin typeface="Calibri"/>
                <a:ea typeface="Calibri"/>
                <a:cs typeface="Calibri"/>
                <a:sym typeface="Calibri"/>
              </a:rPr>
              <a:t>, which is an element that’s prioritized by Google. Google has stated that responsive design is its preferred mobile set up (as opposed to adaptive design or having a separate mobile site). Google has incorporated updates to their algorithm that improves rankings for sites that provide a mobile-friendly experience. </a:t>
            </a:r>
            <a:endParaRPr sz="1000">
              <a:solidFill>
                <a:schemeClr val="dk1"/>
              </a:solidFill>
              <a:latin typeface="Calibri"/>
              <a:ea typeface="Calibri"/>
              <a:cs typeface="Calibri"/>
              <a:sym typeface="Calibri"/>
            </a:endParaRPr>
          </a:p>
          <a:p>
            <a:pPr marL="342900" lvl="0" indent="-220980" algn="l" rtl="0">
              <a:spcBef>
                <a:spcPts val="0"/>
              </a:spcBef>
              <a:spcAft>
                <a:spcPts val="0"/>
              </a:spcAft>
              <a:buClr>
                <a:schemeClr val="dk1"/>
              </a:buClr>
              <a:buSzPts val="1920"/>
              <a:buFont typeface="Arial"/>
              <a:buNone/>
            </a:pPr>
            <a:endParaRPr sz="1000">
              <a:solidFill>
                <a:schemeClr val="dk1"/>
              </a:solidFill>
              <a:latin typeface="Calibri"/>
              <a:ea typeface="Calibri"/>
              <a:cs typeface="Calibri"/>
              <a:sym typeface="Calibri"/>
            </a:endParaRPr>
          </a:p>
          <a:p>
            <a:pPr marL="342900" lvl="0" indent="-284480" algn="l" rtl="0">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We’re faster: Our Next Gen site load speeds are </a:t>
            </a:r>
            <a:r>
              <a:rPr lang="en-US" sz="1000" b="1">
                <a:solidFill>
                  <a:schemeClr val="dk1"/>
                </a:solidFill>
                <a:latin typeface="Calibri"/>
                <a:ea typeface="Calibri"/>
                <a:cs typeface="Calibri"/>
                <a:sym typeface="Calibri"/>
              </a:rPr>
              <a:t>2x faster</a:t>
            </a:r>
            <a:r>
              <a:rPr lang="en-US" sz="1000">
                <a:solidFill>
                  <a:schemeClr val="dk1"/>
                </a:solidFill>
                <a:latin typeface="Calibri"/>
                <a:ea typeface="Calibri"/>
                <a:cs typeface="Calibri"/>
                <a:sym typeface="Calibri"/>
              </a:rPr>
              <a:t>, which is also rewarded in the search rankings. </a:t>
            </a:r>
            <a:endParaRPr sz="1000"/>
          </a:p>
          <a:p>
            <a:pPr marL="342900" lvl="0" indent="-220980" algn="l" rtl="0">
              <a:spcBef>
                <a:spcPts val="0"/>
              </a:spcBef>
              <a:spcAft>
                <a:spcPts val="0"/>
              </a:spcAft>
              <a:buClr>
                <a:schemeClr val="dk1"/>
              </a:buClr>
              <a:buSzPts val="1920"/>
              <a:buFont typeface="Arial"/>
              <a:buNone/>
            </a:pPr>
            <a:endParaRPr sz="1000">
              <a:solidFill>
                <a:schemeClr val="dk1"/>
              </a:solidFill>
              <a:latin typeface="Calibri"/>
              <a:ea typeface="Calibri"/>
              <a:cs typeface="Calibri"/>
              <a:sym typeface="Calibri"/>
            </a:endParaRPr>
          </a:p>
          <a:p>
            <a:pPr marL="342900" lvl="0" indent="-284480" algn="l" rtl="0">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Next Gen has new tools for setting page expiration dates, categories, and tags, making it so only the most </a:t>
            </a:r>
            <a:r>
              <a:rPr lang="en-US" sz="1000" b="1">
                <a:solidFill>
                  <a:schemeClr val="dk1"/>
                </a:solidFill>
                <a:latin typeface="Calibri"/>
                <a:ea typeface="Calibri"/>
                <a:cs typeface="Calibri"/>
                <a:sym typeface="Calibri"/>
              </a:rPr>
              <a:t>current information </a:t>
            </a:r>
            <a:r>
              <a:rPr lang="en-US" sz="1000">
                <a:solidFill>
                  <a:schemeClr val="dk1"/>
                </a:solidFill>
                <a:latin typeface="Calibri"/>
                <a:ea typeface="Calibri"/>
                <a:cs typeface="Calibri"/>
                <a:sym typeface="Calibri"/>
              </a:rPr>
              <a:t>is visible in search engines, and as we’ve talked about, relevant information is perceived as better information by the search engines. </a:t>
            </a:r>
            <a:endParaRPr sz="1000">
              <a:solidFill>
                <a:schemeClr val="dk1"/>
              </a:solidFill>
              <a:latin typeface="Calibri"/>
              <a:ea typeface="Calibri"/>
              <a:cs typeface="Calibri"/>
              <a:sym typeface="Calibri"/>
            </a:endParaRPr>
          </a:p>
          <a:p>
            <a:pPr marL="342900" lvl="0" indent="-220980" algn="l" rtl="0">
              <a:spcBef>
                <a:spcPts val="0"/>
              </a:spcBef>
              <a:spcAft>
                <a:spcPts val="0"/>
              </a:spcAft>
              <a:buClr>
                <a:schemeClr val="dk1"/>
              </a:buClr>
              <a:buSzPts val="1920"/>
              <a:buFont typeface="Arial"/>
              <a:buNone/>
            </a:pPr>
            <a:endParaRPr sz="1000">
              <a:solidFill>
                <a:schemeClr val="dk1"/>
              </a:solidFill>
              <a:latin typeface="Calibri"/>
              <a:ea typeface="Calibri"/>
              <a:cs typeface="Calibri"/>
              <a:sym typeface="Calibri"/>
            </a:endParaRPr>
          </a:p>
          <a:p>
            <a:pPr marL="342900" marR="0" lvl="0" indent="-284480" algn="l" rtl="0">
              <a:lnSpc>
                <a:spcPct val="100000"/>
              </a:lnSpc>
              <a:spcBef>
                <a:spcPts val="0"/>
              </a:spcBef>
              <a:spcAft>
                <a:spcPts val="0"/>
              </a:spcAft>
              <a:buClr>
                <a:schemeClr val="dk1"/>
              </a:buClr>
              <a:buSzPts val="1000"/>
              <a:buFont typeface="Arial"/>
              <a:buChar char="•"/>
            </a:pPr>
            <a:r>
              <a:rPr lang="en-US" sz="1000" b="1">
                <a:solidFill>
                  <a:schemeClr val="dk1"/>
                </a:solidFill>
                <a:latin typeface="Calibri"/>
                <a:ea typeface="Calibri"/>
                <a:cs typeface="Calibri"/>
                <a:sym typeface="Calibri"/>
              </a:rPr>
              <a:t>Structured content</a:t>
            </a:r>
            <a:r>
              <a:rPr lang="en-US" sz="1000">
                <a:solidFill>
                  <a:schemeClr val="dk1"/>
                </a:solidFill>
                <a:latin typeface="Calibri"/>
                <a:ea typeface="Calibri"/>
                <a:cs typeface="Calibri"/>
                <a:sym typeface="Calibri"/>
              </a:rPr>
              <a:t>. With Next Gen, you’ve got built-in structured data, which means better site indexing by search engines. Also, </a:t>
            </a:r>
            <a:r>
              <a:rPr lang="en-US" sz="1000">
                <a:solidFill>
                  <a:schemeClr val="lt1"/>
                </a:solidFill>
              </a:rPr>
              <a:t>structured </a:t>
            </a:r>
            <a:r>
              <a:rPr lang="en-US" sz="1000">
                <a:solidFill>
                  <a:srgbClr val="000000"/>
                </a:solidFill>
              </a:rPr>
              <a:t>content enables dealers to load content once and then easily distribute it to multiple sites and pages, again helping to keep information accurate and current. And let’s not forgot what we talked about earlier – well structured content directly affects the answer box content results in Google.</a:t>
            </a:r>
            <a:endParaRPr sz="1000">
              <a:solidFill>
                <a:srgbClr val="000000"/>
              </a:solidFill>
            </a:endParaRPr>
          </a:p>
          <a:p>
            <a:pPr marL="0" lvl="0" indent="0" algn="l" rtl="0">
              <a:spcBef>
                <a:spcPts val="0"/>
              </a:spcBef>
              <a:spcAft>
                <a:spcPts val="0"/>
              </a:spcAft>
              <a:buClr>
                <a:schemeClr val="dk1"/>
              </a:buClr>
              <a:buSzPts val="1920"/>
              <a:buFont typeface="Arial"/>
              <a:buNone/>
            </a:pPr>
            <a:endParaRPr sz="1000">
              <a:solidFill>
                <a:srgbClr val="000000"/>
              </a:solidFill>
              <a:latin typeface="Calibri"/>
              <a:ea typeface="Calibri"/>
              <a:cs typeface="Calibri"/>
              <a:sym typeface="Calibri"/>
            </a:endParaRPr>
          </a:p>
          <a:p>
            <a:pPr marL="342900" lvl="0" indent="-284480" algn="l" rtl="0">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We have more informative </a:t>
            </a:r>
            <a:r>
              <a:rPr lang="en-US" sz="1000" b="1">
                <a:solidFill>
                  <a:schemeClr val="dk1"/>
                </a:solidFill>
                <a:latin typeface="Calibri"/>
                <a:ea typeface="Calibri"/>
                <a:cs typeface="Calibri"/>
                <a:sym typeface="Calibri"/>
              </a:rPr>
              <a:t>Vehicle Search Results</a:t>
            </a:r>
            <a:r>
              <a:rPr lang="en-US" sz="1000">
                <a:solidFill>
                  <a:schemeClr val="dk1"/>
                </a:solidFill>
                <a:latin typeface="Calibri"/>
                <a:ea typeface="Calibri"/>
                <a:cs typeface="Calibri"/>
                <a:sym typeface="Calibri"/>
              </a:rPr>
              <a:t> pages that drive better customer interactions.</a:t>
            </a:r>
            <a:endParaRPr sz="1000"/>
          </a:p>
          <a:p>
            <a:pPr marL="342900" lvl="0" indent="-220980" algn="l" rtl="0">
              <a:spcBef>
                <a:spcPts val="0"/>
              </a:spcBef>
              <a:spcAft>
                <a:spcPts val="0"/>
              </a:spcAft>
              <a:buClr>
                <a:schemeClr val="dk1"/>
              </a:buClr>
              <a:buSzPts val="1920"/>
              <a:buFont typeface="Arial"/>
              <a:buNone/>
            </a:pPr>
            <a:endParaRPr sz="1000">
              <a:solidFill>
                <a:schemeClr val="dk1"/>
              </a:solidFill>
              <a:latin typeface="Calibri"/>
              <a:ea typeface="Calibri"/>
              <a:cs typeface="Calibri"/>
              <a:sym typeface="Calibri"/>
            </a:endParaRPr>
          </a:p>
          <a:p>
            <a:pPr marL="342900" lvl="0" indent="-284480" algn="l" rtl="0">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And last but not least, we’ve got an increased volume of </a:t>
            </a:r>
            <a:r>
              <a:rPr lang="en-US" sz="1000" b="1">
                <a:solidFill>
                  <a:schemeClr val="dk1"/>
                </a:solidFill>
                <a:latin typeface="Calibri"/>
                <a:ea typeface="Calibri"/>
                <a:cs typeface="Calibri"/>
                <a:sym typeface="Calibri"/>
              </a:rPr>
              <a:t>indexed pages – </a:t>
            </a:r>
            <a:r>
              <a:rPr lang="en-US" sz="1000" b="0">
                <a:solidFill>
                  <a:schemeClr val="dk1"/>
                </a:solidFill>
                <a:latin typeface="Calibri"/>
                <a:ea typeface="Calibri"/>
                <a:cs typeface="Calibri"/>
                <a:sym typeface="Calibri"/>
              </a:rPr>
              <a:t>25% more to be exact</a:t>
            </a:r>
            <a:endParaRPr sz="1000" b="1">
              <a:solidFill>
                <a:schemeClr val="dk1"/>
              </a:solidFill>
              <a:latin typeface="Calibri"/>
              <a:ea typeface="Calibri"/>
              <a:cs typeface="Calibri"/>
              <a:sym typeface="Calibri"/>
            </a:endParaRPr>
          </a:p>
        </p:txBody>
      </p:sp>
      <p:sp>
        <p:nvSpPr>
          <p:cNvPr id="304" name="Google Shape;304;p14: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6: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2 minutes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-----[Notes]-----</a:t>
            </a:r>
            <a:endParaRPr sz="1000"/>
          </a:p>
          <a:p>
            <a:pPr marL="0" lvl="0" indent="0" algn="l" rtl="0">
              <a:spcBef>
                <a:spcPts val="0"/>
              </a:spcBef>
              <a:spcAft>
                <a:spcPts val="0"/>
              </a:spcAft>
              <a:buNone/>
            </a:pPr>
            <a:endParaRPr sz="1000" b="1"/>
          </a:p>
          <a:p>
            <a:pPr marL="0" marR="0" lvl="1" indent="0" algn="l" rtl="0">
              <a:lnSpc>
                <a:spcPct val="100000"/>
              </a:lnSpc>
              <a:spcBef>
                <a:spcPts val="0"/>
              </a:spcBef>
              <a:spcAft>
                <a:spcPts val="0"/>
              </a:spcAft>
              <a:buClr>
                <a:schemeClr val="dk1"/>
              </a:buClr>
              <a:buSzPts val="2000"/>
              <a:buFont typeface="Calibri"/>
              <a:buNone/>
            </a:pPr>
            <a:r>
              <a:rPr lang="en-US" sz="1000"/>
              <a:t>Source: https://searchenginewatch.com/sew/study/2276184/no-1-position-in-google-gets-33-of-search-traffic-study</a:t>
            </a:r>
            <a:endParaRPr sz="1000"/>
          </a:p>
          <a:p>
            <a:pPr marL="0" marR="0" lvl="1" indent="0" algn="l" rtl="0">
              <a:lnSpc>
                <a:spcPct val="100000"/>
              </a:lnSpc>
              <a:spcBef>
                <a:spcPts val="0"/>
              </a:spcBef>
              <a:spcAft>
                <a:spcPts val="0"/>
              </a:spcAft>
              <a:buClr>
                <a:schemeClr val="dk1"/>
              </a:buClr>
              <a:buSzPts val="2000"/>
              <a:buFont typeface="Calibri"/>
              <a:buNone/>
            </a:pPr>
            <a:endParaRPr sz="1000"/>
          </a:p>
          <a:p>
            <a:pPr marL="0" marR="0" lvl="0" indent="0" algn="l" rtl="0">
              <a:lnSpc>
                <a:spcPct val="100000"/>
              </a:lnSpc>
              <a:spcBef>
                <a:spcPts val="0"/>
              </a:spcBef>
              <a:spcAft>
                <a:spcPts val="0"/>
              </a:spcAft>
              <a:buClr>
                <a:schemeClr val="dk1"/>
              </a:buClr>
              <a:buSzPts val="2000"/>
              <a:buFont typeface="Calibri"/>
              <a:buNone/>
            </a:pPr>
            <a:r>
              <a:rPr lang="en-US" sz="1000" b="1"/>
              <a:t>-----[Content]-----</a:t>
            </a:r>
            <a:endParaRPr sz="1000"/>
          </a:p>
          <a:p>
            <a:pPr marL="0" lvl="0" indent="0" algn="l" rtl="0">
              <a:spcBef>
                <a:spcPts val="0"/>
              </a:spcBef>
              <a:spcAft>
                <a:spcPts val="0"/>
              </a:spcAft>
              <a:buNone/>
            </a:pPr>
            <a:r>
              <a:rPr lang="en-US" sz="1000" b="1"/>
              <a:t>Dealer Hurts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t>In our past sessions, we’ve talked about how responsive design helps meet the consumer’s changing expectations. But what good does that do, if they can’t even get to the dealer’s site? </a:t>
            </a:r>
            <a:r>
              <a:rPr lang="en-US" sz="1000" b="0"/>
              <a:t>Next Gen helps dealers provide a better consumer experience, keeping them relevant in today’s market, by getting them to the dealer’s site quicker and more directly. Dealers can’t afford to be second or third in the search results. The top listing in Google’s organic search results receive 33% of the traffic, compared to 18% for the second position, and it only gets worse from there. And as the saying goes…the best place to hide a dead body is on the second page of a Google search! With </a:t>
            </a:r>
            <a:r>
              <a:rPr lang="en-US" sz="1000"/>
              <a:t>1.2 trillion global searches are being conducted every year, d</a:t>
            </a:r>
            <a:r>
              <a:rPr lang="en-US" sz="1000" b="0"/>
              <a:t>ealers cannot afford to give up 15% or more of web traffic to their competitors. Dealers will directly benefit with more leads when their site is coming up high in the search results. </a:t>
            </a:r>
            <a:endParaRPr sz="1000" b="0"/>
          </a:p>
          <a:p>
            <a:pPr marL="0" lvl="1" indent="0" algn="l" rtl="0">
              <a:spcBef>
                <a:spcPts val="1783"/>
              </a:spcBef>
              <a:spcAft>
                <a:spcPts val="0"/>
              </a:spcAft>
              <a:buNone/>
            </a:pPr>
            <a:endParaRPr sz="1000"/>
          </a:p>
          <a:p>
            <a:pPr marL="0" lvl="1" indent="0" algn="l" rtl="0">
              <a:spcBef>
                <a:spcPts val="2377"/>
              </a:spcBef>
              <a:spcAft>
                <a:spcPts val="0"/>
              </a:spcAft>
              <a:buNone/>
            </a:pPr>
            <a:endParaRPr sz="1000"/>
          </a:p>
        </p:txBody>
      </p:sp>
      <p:sp>
        <p:nvSpPr>
          <p:cNvPr id="328" name="Google Shape;328;p16: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17: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000" b="1"/>
              <a:t>-----[Duration]-----</a:t>
            </a:r>
            <a:endParaRPr sz="1000"/>
          </a:p>
          <a:p>
            <a:pPr marL="0" lvl="0" indent="0" algn="l" rtl="0">
              <a:spcBef>
                <a:spcPts val="0"/>
              </a:spcBef>
              <a:spcAft>
                <a:spcPts val="0"/>
              </a:spcAft>
              <a:buNone/>
            </a:pPr>
            <a:r>
              <a:rPr lang="en-US" sz="1000"/>
              <a:t>1 minute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b="1"/>
              <a:t>-----[Content]-----</a:t>
            </a:r>
            <a:endParaRPr sz="1000"/>
          </a:p>
          <a:p>
            <a:pPr marL="0" lvl="0" indent="0" algn="l" rtl="0">
              <a:spcBef>
                <a:spcPts val="0"/>
              </a:spcBef>
              <a:spcAft>
                <a:spcPts val="0"/>
              </a:spcAft>
              <a:buNone/>
            </a:pPr>
            <a:r>
              <a:rPr lang="en-US" sz="1000"/>
              <a:t>So what can you do with all this information?</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t>Keep the conversation focused on the value of strong SEO  – help your dealers understand the importance of SEO in better connecting to their customers; and keeping them relevant in the consumer purchase process. SEO opens the doors to more Web traffic, and ultimately more leads.  </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t>Next time we meet we’ll be looking at Next Gen’s VSR and VDP options, and how our inventory pages make for an improved consumer experience. </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t>Thank you very much and see you next time!</a:t>
            </a:r>
            <a:endParaRPr sz="1000"/>
          </a:p>
          <a:p>
            <a:pPr marL="0" lvl="0" indent="0" algn="l" rtl="0">
              <a:spcBef>
                <a:spcPts val="0"/>
              </a:spcBef>
              <a:spcAft>
                <a:spcPts val="0"/>
              </a:spcAft>
              <a:buNone/>
            </a:pPr>
            <a:endParaRPr sz="1000"/>
          </a:p>
          <a:p>
            <a:pPr marL="0" lvl="0" indent="0" algn="l" rtl="0">
              <a:spcBef>
                <a:spcPts val="0"/>
              </a:spcBef>
              <a:spcAft>
                <a:spcPts val="0"/>
              </a:spcAft>
              <a:buNone/>
            </a:pPr>
            <a:endParaRPr sz="1000"/>
          </a:p>
        </p:txBody>
      </p:sp>
      <p:sp>
        <p:nvSpPr>
          <p:cNvPr id="345" name="Google Shape;345;p17: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18: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a:t>-----[Duration]-----</a:t>
            </a:r>
            <a:endParaRPr/>
          </a:p>
          <a:p>
            <a:pPr marL="0" lvl="0" indent="0" algn="l" rtl="0">
              <a:spcBef>
                <a:spcPts val="0"/>
              </a:spcBef>
              <a:spcAft>
                <a:spcPts val="0"/>
              </a:spcAft>
              <a:buNone/>
            </a:pPr>
            <a:r>
              <a:rPr lang="en-US"/>
              <a:t>2 minutes</a:t>
            </a:r>
            <a:endParaRPr/>
          </a:p>
          <a:p>
            <a:pPr marL="0" lvl="0" indent="0" algn="l" rtl="0">
              <a:spcBef>
                <a:spcPts val="0"/>
              </a:spcBef>
              <a:spcAft>
                <a:spcPts val="0"/>
              </a:spcAft>
              <a:buNone/>
            </a:pPr>
            <a:endParaRPr/>
          </a:p>
        </p:txBody>
      </p:sp>
      <p:sp>
        <p:nvSpPr>
          <p:cNvPr id="359" name="Google Shape;359;p18: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Recording Warning">
  <p:cSld name="Recording Warning">
    <p:bg>
      <p:bgPr>
        <a:solidFill>
          <a:schemeClr val="lt1"/>
        </a:solidFill>
        <a:effectLst/>
      </p:bgPr>
    </p:bg>
    <p:spTree>
      <p:nvGrpSpPr>
        <p:cNvPr id="1" name="Shape 13"/>
        <p:cNvGrpSpPr/>
        <p:nvPr/>
      </p:nvGrpSpPr>
      <p:grpSpPr>
        <a:xfrm>
          <a:off x="0" y="0"/>
          <a:ext cx="0" cy="0"/>
          <a:chOff x="0" y="0"/>
          <a:chExt cx="0" cy="0"/>
        </a:xfrm>
      </p:grpSpPr>
      <p:pic>
        <p:nvPicPr>
          <p:cNvPr id="14" name="Google Shape;14;p20"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15" name="Google Shape;15;p20"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pic>
        <p:nvPicPr>
          <p:cNvPr id="16" name="Google Shape;16;p20"/>
          <p:cNvPicPr preferRelativeResize="0"/>
          <p:nvPr/>
        </p:nvPicPr>
        <p:blipFill rotWithShape="1">
          <a:blip r:embed="rId4">
            <a:alphaModFix/>
          </a:blip>
          <a:srcRect/>
          <a:stretch/>
        </p:blipFill>
        <p:spPr>
          <a:xfrm>
            <a:off x="671635" y="7413535"/>
            <a:ext cx="2392286" cy="629107"/>
          </a:xfrm>
          <a:prstGeom prst="rect">
            <a:avLst/>
          </a:prstGeom>
          <a:noFill/>
          <a:ln>
            <a:noFill/>
          </a:ln>
        </p:spPr>
      </p:pic>
      <p:pic>
        <p:nvPicPr>
          <p:cNvPr id="17" name="Google Shape;17;p20"/>
          <p:cNvPicPr preferRelativeResize="0"/>
          <p:nvPr/>
        </p:nvPicPr>
        <p:blipFill rotWithShape="1">
          <a:blip r:embed="rId5">
            <a:alphaModFix/>
          </a:blip>
          <a:srcRect/>
          <a:stretch/>
        </p:blipFill>
        <p:spPr>
          <a:xfrm>
            <a:off x="8075981" y="1667866"/>
            <a:ext cx="4389120" cy="4332850"/>
          </a:xfrm>
          <a:prstGeom prst="rect">
            <a:avLst/>
          </a:prstGeom>
          <a:noFill/>
          <a:ln>
            <a:noFill/>
          </a:ln>
        </p:spPr>
      </p:pic>
      <p:sp>
        <p:nvSpPr>
          <p:cNvPr id="18" name="Google Shape;18;p20"/>
          <p:cNvSpPr txBox="1"/>
          <p:nvPr/>
        </p:nvSpPr>
        <p:spPr>
          <a:xfrm>
            <a:off x="1185062" y="1901952"/>
            <a:ext cx="5486400" cy="863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4"/>
              </a:buClr>
              <a:buSzPts val="2800"/>
              <a:buFont typeface="Arial"/>
              <a:buNone/>
            </a:pPr>
            <a:r>
              <a:rPr lang="en-US" sz="2800" b="1" i="0" u="none" strike="noStrike" cap="none">
                <a:solidFill>
                  <a:schemeClr val="accent4"/>
                </a:solidFill>
                <a:latin typeface="Arial"/>
                <a:ea typeface="Arial"/>
                <a:cs typeface="Arial"/>
                <a:sym typeface="Arial"/>
              </a:rPr>
              <a:t>This session is being recorded for training purposes only.</a:t>
            </a:r>
            <a:endParaRPr sz="2800" b="1" i="0" u="none" strike="noStrike" cap="none">
              <a:solidFill>
                <a:schemeClr val="accent4"/>
              </a:solidFill>
              <a:latin typeface="Arial"/>
              <a:ea typeface="Arial"/>
              <a:cs typeface="Arial"/>
              <a:sym typeface="Arial"/>
            </a:endParaRPr>
          </a:p>
        </p:txBody>
      </p:sp>
      <p:sp>
        <p:nvSpPr>
          <p:cNvPr id="19" name="Google Shape;19;p20"/>
          <p:cNvSpPr txBox="1"/>
          <p:nvPr/>
        </p:nvSpPr>
        <p:spPr>
          <a:xfrm>
            <a:off x="1398159" y="2960595"/>
            <a:ext cx="5412059" cy="9787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20" b="0" i="0" u="none" strike="noStrike" cap="none">
                <a:solidFill>
                  <a:schemeClr val="dk1"/>
                </a:solidFill>
                <a:latin typeface="Arial"/>
                <a:ea typeface="Arial"/>
                <a:cs typeface="Arial"/>
                <a:sym typeface="Arial"/>
              </a:rPr>
              <a:t>If you prefer not to be recorded please submit your questions in writing or by other means in consultation with the presenter.</a:t>
            </a:r>
            <a:endParaRPr sz="192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Associate">
  <p:cSld name="Title Slide Associate">
    <p:bg>
      <p:bgPr>
        <a:solidFill>
          <a:schemeClr val="accent1"/>
        </a:solidFill>
        <a:effectLst/>
      </p:bgPr>
    </p:bg>
    <p:spTree>
      <p:nvGrpSpPr>
        <p:cNvPr id="1" name="Shape 20"/>
        <p:cNvGrpSpPr/>
        <p:nvPr/>
      </p:nvGrpSpPr>
      <p:grpSpPr>
        <a:xfrm>
          <a:off x="0" y="0"/>
          <a:ext cx="0" cy="0"/>
          <a:chOff x="0" y="0"/>
          <a:chExt cx="0" cy="0"/>
        </a:xfrm>
      </p:grpSpPr>
      <p:sp>
        <p:nvSpPr>
          <p:cNvPr id="21" name="Google Shape;21;p21"/>
          <p:cNvSpPr txBox="1"/>
          <p:nvPr/>
        </p:nvSpPr>
        <p:spPr>
          <a:xfrm>
            <a:off x="4620451" y="2526141"/>
            <a:ext cx="1029590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i="0">
                <a:solidFill>
                  <a:srgbClr val="292929"/>
                </a:solidFill>
                <a:latin typeface="Arial"/>
                <a:ea typeface="Arial"/>
                <a:cs typeface="Arial"/>
                <a:sym typeface="Arial"/>
              </a:rPr>
              <a:t>WELCOME</a:t>
            </a:r>
            <a:endParaRPr sz="15000" b="1" i="0">
              <a:solidFill>
                <a:srgbClr val="292929"/>
              </a:solidFill>
              <a:latin typeface="Arial"/>
              <a:ea typeface="Arial"/>
              <a:cs typeface="Arial"/>
              <a:sym typeface="Arial"/>
            </a:endParaRPr>
          </a:p>
        </p:txBody>
      </p:sp>
      <p:sp>
        <p:nvSpPr>
          <p:cNvPr id="22" name="Google Shape;22;p21"/>
          <p:cNvSpPr/>
          <p:nvPr/>
        </p:nvSpPr>
        <p:spPr>
          <a:xfrm>
            <a:off x="0" y="7788476"/>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lt1"/>
                </a:solidFill>
                <a:latin typeface="Arial"/>
                <a:ea typeface="Arial"/>
                <a:cs typeface="Arial"/>
                <a:sym typeface="Arial"/>
              </a:rPr>
              <a:t>US: © 2016 CDK Global, LLC / CANADA: © 2016 CDK Global (Canada) Co. / CDK Global is a registered trademark of CDK Global, LLC</a:t>
            </a:r>
            <a:endParaRPr sz="901">
              <a:solidFill>
                <a:schemeClr val="lt1"/>
              </a:solidFill>
              <a:latin typeface="Arial"/>
              <a:ea typeface="Arial"/>
              <a:cs typeface="Arial"/>
              <a:sym typeface="Arial"/>
            </a:endParaRPr>
          </a:p>
        </p:txBody>
      </p:sp>
      <p:sp>
        <p:nvSpPr>
          <p:cNvPr id="23" name="Google Shape;23;p21"/>
          <p:cNvSpPr txBox="1">
            <a:spLocks noGrp="1"/>
          </p:cNvSpPr>
          <p:nvPr>
            <p:ph type="body" idx="1"/>
          </p:nvPr>
        </p:nvSpPr>
        <p:spPr>
          <a:xfrm>
            <a:off x="962851" y="3455627"/>
            <a:ext cx="11470614"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24" name="Google Shape;24;p21"/>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25" name="Google Shape;25;p21"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rainer Intro No Picture">
  <p:cSld name="Trainer Intro No Picture">
    <p:spTree>
      <p:nvGrpSpPr>
        <p:cNvPr id="1" name="Shape 26"/>
        <p:cNvGrpSpPr/>
        <p:nvPr/>
      </p:nvGrpSpPr>
      <p:grpSpPr>
        <a:xfrm>
          <a:off x="0" y="0"/>
          <a:ext cx="0" cy="0"/>
          <a:chOff x="0" y="0"/>
          <a:chExt cx="0" cy="0"/>
        </a:xfrm>
      </p:grpSpPr>
      <p:pic>
        <p:nvPicPr>
          <p:cNvPr id="27" name="Google Shape;27;p22"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28" name="Google Shape;28;p22"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pic>
        <p:nvPicPr>
          <p:cNvPr id="29" name="Google Shape;29;p22"/>
          <p:cNvPicPr preferRelativeResize="0"/>
          <p:nvPr/>
        </p:nvPicPr>
        <p:blipFill rotWithShape="1">
          <a:blip r:embed="rId4">
            <a:alphaModFix/>
          </a:blip>
          <a:srcRect/>
          <a:stretch/>
        </p:blipFill>
        <p:spPr>
          <a:xfrm>
            <a:off x="8075981" y="1667866"/>
            <a:ext cx="4389120" cy="4332850"/>
          </a:xfrm>
          <a:prstGeom prst="rect">
            <a:avLst/>
          </a:prstGeom>
          <a:noFill/>
          <a:ln>
            <a:noFill/>
          </a:ln>
        </p:spPr>
      </p:pic>
      <p:sp>
        <p:nvSpPr>
          <p:cNvPr id="30" name="Google Shape;30;p22"/>
          <p:cNvSpPr txBox="1">
            <a:spLocks noGrp="1"/>
          </p:cNvSpPr>
          <p:nvPr>
            <p:ph type="body" idx="1"/>
          </p:nvPr>
        </p:nvSpPr>
        <p:spPr>
          <a:xfrm>
            <a:off x="1764792" y="3072385"/>
            <a:ext cx="5486400" cy="288036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1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5279" algn="l" rtl="0">
              <a:spcBef>
                <a:spcPts val="180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31" name="Google Shape;31;p22"/>
          <p:cNvSpPr txBox="1">
            <a:spLocks noGrp="1"/>
          </p:cNvSpPr>
          <p:nvPr>
            <p:ph type="body" idx="2"/>
          </p:nvPr>
        </p:nvSpPr>
        <p:spPr>
          <a:xfrm>
            <a:off x="1764792" y="1903872"/>
            <a:ext cx="6042778" cy="53053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32" name="Google Shape;32;p22"/>
          <p:cNvPicPr preferRelativeResize="0"/>
          <p:nvPr/>
        </p:nvPicPr>
        <p:blipFill rotWithShape="1">
          <a:blip r:embed="rId5">
            <a:alphaModFix/>
          </a:blip>
          <a:srcRect/>
          <a:stretch/>
        </p:blipFill>
        <p:spPr>
          <a:xfrm>
            <a:off x="671635" y="7413535"/>
            <a:ext cx="2392286" cy="629107"/>
          </a:xfrm>
          <a:prstGeom prst="rect">
            <a:avLst/>
          </a:prstGeom>
          <a:noFill/>
          <a:ln>
            <a:noFill/>
          </a:ln>
        </p:spPr>
      </p:pic>
      <p:sp>
        <p:nvSpPr>
          <p:cNvPr id="33" name="Google Shape;33;p2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Associate Warning">
  <p:cSld name="Associate Warning">
    <p:spTree>
      <p:nvGrpSpPr>
        <p:cNvPr id="1" name="Shape 34"/>
        <p:cNvGrpSpPr/>
        <p:nvPr/>
      </p:nvGrpSpPr>
      <p:grpSpPr>
        <a:xfrm>
          <a:off x="0" y="0"/>
          <a:ext cx="0" cy="0"/>
          <a:chOff x="0" y="0"/>
          <a:chExt cx="0" cy="0"/>
        </a:xfrm>
      </p:grpSpPr>
      <p:sp>
        <p:nvSpPr>
          <p:cNvPr id="35" name="Google Shape;35;p23"/>
          <p:cNvSpPr txBox="1"/>
          <p:nvPr/>
        </p:nvSpPr>
        <p:spPr>
          <a:xfrm>
            <a:off x="5079102" y="3523869"/>
            <a:ext cx="7633765" cy="11264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40">
                <a:solidFill>
                  <a:schemeClr val="dk1"/>
                </a:solidFill>
                <a:latin typeface="Arial"/>
                <a:ea typeface="Arial"/>
                <a:cs typeface="Arial"/>
                <a:sym typeface="Arial"/>
              </a:rPr>
              <a:t>This video/material </a:t>
            </a:r>
            <a:r>
              <a:rPr lang="en-US" sz="2240">
                <a:solidFill>
                  <a:schemeClr val="accent6"/>
                </a:solidFill>
                <a:latin typeface="Arial"/>
                <a:ea typeface="Arial"/>
                <a:cs typeface="Arial"/>
                <a:sym typeface="Arial"/>
              </a:rPr>
              <a:t>should not be copied, reproduced, or disseminated </a:t>
            </a:r>
            <a:r>
              <a:rPr lang="en-US" sz="2240">
                <a:solidFill>
                  <a:schemeClr val="dk1"/>
                </a:solidFill>
                <a:latin typeface="Arial"/>
                <a:ea typeface="Arial"/>
                <a:cs typeface="Arial"/>
                <a:sym typeface="Arial"/>
              </a:rPr>
              <a:t>in any manner, or posted to any external website, without the written consent of CDK Global, LLC.</a:t>
            </a:r>
            <a:endParaRPr sz="2240">
              <a:solidFill>
                <a:schemeClr val="dk1"/>
              </a:solidFill>
              <a:latin typeface="Arial"/>
              <a:ea typeface="Arial"/>
              <a:cs typeface="Arial"/>
              <a:sym typeface="Arial"/>
            </a:endParaRPr>
          </a:p>
        </p:txBody>
      </p:sp>
      <p:pic>
        <p:nvPicPr>
          <p:cNvPr id="36" name="Google Shape;36;p23"/>
          <p:cNvPicPr preferRelativeResize="0"/>
          <p:nvPr/>
        </p:nvPicPr>
        <p:blipFill rotWithShape="1">
          <a:blip r:embed="rId2">
            <a:alphaModFix/>
          </a:blip>
          <a:srcRect/>
          <a:stretch/>
        </p:blipFill>
        <p:spPr>
          <a:xfrm>
            <a:off x="-1864396" y="833150"/>
            <a:ext cx="6395301" cy="6563304"/>
          </a:xfrm>
          <a:prstGeom prst="rect">
            <a:avLst/>
          </a:prstGeom>
          <a:noFill/>
          <a:ln>
            <a:noFill/>
          </a:ln>
        </p:spPr>
      </p:pic>
      <p:sp>
        <p:nvSpPr>
          <p:cNvPr id="37" name="Google Shape;37;p2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38"/>
        <p:cNvGrpSpPr/>
        <p:nvPr/>
      </p:nvGrpSpPr>
      <p:grpSpPr>
        <a:xfrm>
          <a:off x="0" y="0"/>
          <a:ext cx="0" cy="0"/>
          <a:chOff x="0" y="0"/>
          <a:chExt cx="0" cy="0"/>
        </a:xfrm>
      </p:grpSpPr>
      <p:sp>
        <p:nvSpPr>
          <p:cNvPr id="39" name="Google Shape;39;p24"/>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Agenda">
  <p:cSld name="Agenda">
    <p:bg>
      <p:bgPr>
        <a:solidFill>
          <a:schemeClr val="dk1"/>
        </a:solidFill>
        <a:effectLst/>
      </p:bgPr>
    </p:bg>
    <p:spTree>
      <p:nvGrpSpPr>
        <p:cNvPr id="1" name="Shape 40"/>
        <p:cNvGrpSpPr/>
        <p:nvPr/>
      </p:nvGrpSpPr>
      <p:grpSpPr>
        <a:xfrm>
          <a:off x="0" y="0"/>
          <a:ext cx="0" cy="0"/>
          <a:chOff x="0" y="0"/>
          <a:chExt cx="0" cy="0"/>
        </a:xfrm>
      </p:grpSpPr>
      <p:sp>
        <p:nvSpPr>
          <p:cNvPr id="41" name="Google Shape;41;p25"/>
          <p:cNvSpPr txBox="1"/>
          <p:nvPr/>
        </p:nvSpPr>
        <p:spPr>
          <a:xfrm>
            <a:off x="6276975" y="2914472"/>
            <a:ext cx="8696325"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rgbClr val="292929"/>
                </a:solidFill>
                <a:latin typeface="Arial"/>
                <a:ea typeface="Arial"/>
                <a:cs typeface="Arial"/>
                <a:sym typeface="Arial"/>
              </a:rPr>
              <a:t>AGENDA</a:t>
            </a:r>
            <a:endParaRPr sz="15000" b="1">
              <a:solidFill>
                <a:srgbClr val="292929"/>
              </a:solidFill>
              <a:latin typeface="Arial"/>
              <a:ea typeface="Arial"/>
              <a:cs typeface="Arial"/>
              <a:sym typeface="Arial"/>
            </a:endParaRPr>
          </a:p>
        </p:txBody>
      </p:sp>
      <p:sp>
        <p:nvSpPr>
          <p:cNvPr id="42" name="Google Shape;42;p25"/>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sz="1200">
                <a:solidFill>
                  <a:schemeClr val="lt1"/>
                </a:solidFill>
                <a:latin typeface="Arial"/>
                <a:ea typeface="Arial"/>
                <a:cs typeface="Arial"/>
                <a:sym typeface="Arial"/>
              </a:defRPr>
            </a:lvl1pPr>
            <a:lvl2pPr marL="0" lvl="1" indent="0" algn="ctr">
              <a:spcBef>
                <a:spcPts val="0"/>
              </a:spcBef>
              <a:buNone/>
              <a:defRPr sz="1200">
                <a:solidFill>
                  <a:schemeClr val="lt1"/>
                </a:solidFill>
                <a:latin typeface="Arial"/>
                <a:ea typeface="Arial"/>
                <a:cs typeface="Arial"/>
                <a:sym typeface="Arial"/>
              </a:defRPr>
            </a:lvl2pPr>
            <a:lvl3pPr marL="0" lvl="2" indent="0" algn="ctr">
              <a:spcBef>
                <a:spcPts val="0"/>
              </a:spcBef>
              <a:buNone/>
              <a:defRPr sz="1200">
                <a:solidFill>
                  <a:schemeClr val="lt1"/>
                </a:solidFill>
                <a:latin typeface="Arial"/>
                <a:ea typeface="Arial"/>
                <a:cs typeface="Arial"/>
                <a:sym typeface="Arial"/>
              </a:defRPr>
            </a:lvl3pPr>
            <a:lvl4pPr marL="0" lvl="3" indent="0" algn="ctr">
              <a:spcBef>
                <a:spcPts val="0"/>
              </a:spcBef>
              <a:buNone/>
              <a:defRPr sz="1200">
                <a:solidFill>
                  <a:schemeClr val="lt1"/>
                </a:solidFill>
                <a:latin typeface="Arial"/>
                <a:ea typeface="Arial"/>
                <a:cs typeface="Arial"/>
                <a:sym typeface="Arial"/>
              </a:defRPr>
            </a:lvl4pPr>
            <a:lvl5pPr marL="0" lvl="4" indent="0" algn="ctr">
              <a:spcBef>
                <a:spcPts val="0"/>
              </a:spcBef>
              <a:buNone/>
              <a:defRPr sz="1200">
                <a:solidFill>
                  <a:schemeClr val="lt1"/>
                </a:solidFill>
                <a:latin typeface="Arial"/>
                <a:ea typeface="Arial"/>
                <a:cs typeface="Arial"/>
                <a:sym typeface="Arial"/>
              </a:defRPr>
            </a:lvl5pPr>
            <a:lvl6pPr marL="0" lvl="5" indent="0" algn="ctr">
              <a:spcBef>
                <a:spcPts val="0"/>
              </a:spcBef>
              <a:buNone/>
              <a:defRPr sz="1200">
                <a:solidFill>
                  <a:schemeClr val="lt1"/>
                </a:solidFill>
                <a:latin typeface="Arial"/>
                <a:ea typeface="Arial"/>
                <a:cs typeface="Arial"/>
                <a:sym typeface="Arial"/>
              </a:defRPr>
            </a:lvl6pPr>
            <a:lvl7pPr marL="0" lvl="6" indent="0" algn="ctr">
              <a:spcBef>
                <a:spcPts val="0"/>
              </a:spcBef>
              <a:buNone/>
              <a:defRPr sz="1200">
                <a:solidFill>
                  <a:schemeClr val="lt1"/>
                </a:solidFill>
                <a:latin typeface="Arial"/>
                <a:ea typeface="Arial"/>
                <a:cs typeface="Arial"/>
                <a:sym typeface="Arial"/>
              </a:defRPr>
            </a:lvl7pPr>
            <a:lvl8pPr marL="0" lvl="7" indent="0" algn="ctr">
              <a:spcBef>
                <a:spcPts val="0"/>
              </a:spcBef>
              <a:buNone/>
              <a:defRPr sz="1200">
                <a:solidFill>
                  <a:schemeClr val="lt1"/>
                </a:solidFill>
                <a:latin typeface="Arial"/>
                <a:ea typeface="Arial"/>
                <a:cs typeface="Arial"/>
                <a:sym typeface="Arial"/>
              </a:defRPr>
            </a:lvl8pPr>
            <a:lvl9pPr marL="0" lvl="8" indent="0" algn="ctr">
              <a:spcBef>
                <a:spcPts val="0"/>
              </a:spcBef>
              <a:buNone/>
              <a:defRPr sz="12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25"/>
          <p:cNvSpPr txBox="1">
            <a:spLocks noGrp="1"/>
          </p:cNvSpPr>
          <p:nvPr>
            <p:ph type="body" idx="1"/>
          </p:nvPr>
        </p:nvSpPr>
        <p:spPr>
          <a:xfrm>
            <a:off x="1198881" y="1124587"/>
            <a:ext cx="9144000" cy="5275579"/>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2pPr>
            <a:lvl3pPr marL="1371600" marR="0" lvl="2"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70839" algn="l" rtl="0">
              <a:spcBef>
                <a:spcPts val="0"/>
              </a:spcBef>
              <a:spcAft>
                <a:spcPts val="0"/>
              </a:spcAft>
              <a:buClr>
                <a:schemeClr val="lt1"/>
              </a:buClr>
              <a:buSzPts val="2240"/>
              <a:buFont typeface="Arial"/>
              <a:buChar char="•"/>
              <a:defRPr sz="2240" b="0" i="0" u="none" strike="noStrike" cap="none">
                <a:solidFill>
                  <a:schemeClr val="lt1"/>
                </a:solidFill>
                <a:latin typeface="Arial"/>
                <a:ea typeface="Arial"/>
                <a:cs typeface="Arial"/>
                <a:sym typeface="Arial"/>
              </a:defRPr>
            </a:lvl4pPr>
            <a:lvl5pPr marL="2286000" marR="0" lvl="4" indent="-350520" algn="l" rtl="0">
              <a:spcBef>
                <a:spcPts val="0"/>
              </a:spcBef>
              <a:spcAft>
                <a:spcPts val="0"/>
              </a:spcAft>
              <a:buClr>
                <a:schemeClr val="lt1"/>
              </a:buClr>
              <a:buSzPts val="1920"/>
              <a:buFont typeface="Arial"/>
              <a:buChar char="–"/>
              <a:defRPr sz="1920" b="0" i="0" u="none" strike="noStrike" cap="none">
                <a:solidFill>
                  <a:schemeClr val="lt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No Content">
  <p:cSld name="Title No Content">
    <p:spTree>
      <p:nvGrpSpPr>
        <p:cNvPr id="1" name="Shape 44"/>
        <p:cNvGrpSpPr/>
        <p:nvPr/>
      </p:nvGrpSpPr>
      <p:grpSpPr>
        <a:xfrm>
          <a:off x="0" y="0"/>
          <a:ext cx="0" cy="0"/>
          <a:chOff x="0" y="0"/>
          <a:chExt cx="0" cy="0"/>
        </a:xfrm>
      </p:grpSpPr>
      <p:sp>
        <p:nvSpPr>
          <p:cNvPr id="45" name="Google Shape;45;p26"/>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 Black">
  <p:cSld name="Content - Black">
    <p:bg>
      <p:bgPr>
        <a:solidFill>
          <a:schemeClr val="dk1"/>
        </a:solidFill>
        <a:effectLst/>
      </p:bgPr>
    </p:bg>
    <p:spTree>
      <p:nvGrpSpPr>
        <p:cNvPr id="1" name="Shape 47"/>
        <p:cNvGrpSpPr/>
        <p:nvPr/>
      </p:nvGrpSpPr>
      <p:grpSpPr>
        <a:xfrm>
          <a:off x="0" y="0"/>
          <a:ext cx="0" cy="0"/>
          <a:chOff x="0" y="0"/>
          <a:chExt cx="0" cy="0"/>
        </a:xfrm>
      </p:grpSpPr>
      <p:sp>
        <p:nvSpPr>
          <p:cNvPr id="48" name="Google Shape;48;p27"/>
          <p:cNvSpPr txBox="1">
            <a:spLocks noGrp="1"/>
          </p:cNvSpPr>
          <p:nvPr>
            <p:ph type="ctrTitle"/>
          </p:nvPr>
        </p:nvSpPr>
        <p:spPr>
          <a:xfrm>
            <a:off x="592944" y="508809"/>
            <a:ext cx="13420238" cy="735336"/>
          </a:xfrm>
          <a:prstGeom prst="rect">
            <a:avLst/>
          </a:prstGeom>
          <a:noFill/>
          <a:ln>
            <a:noFill/>
          </a:ln>
        </p:spPr>
        <p:txBody>
          <a:bodyPr spcFirstLastPara="1" wrap="square" lIns="68575" tIns="34275" rIns="68575" bIns="34275" anchor="ctr" anchorCtr="0"/>
          <a:lstStyle>
            <a:lvl1pPr lvl="0" algn="l">
              <a:spcBef>
                <a:spcPts val="0"/>
              </a:spcBef>
              <a:spcAft>
                <a:spcPts val="0"/>
              </a:spcAft>
              <a:buClr>
                <a:schemeClr val="dk2"/>
              </a:buClr>
              <a:buSzPts val="3520"/>
              <a:buFont typeface="Arial"/>
              <a:buNone/>
              <a:defRPr sz="3520" b="1" i="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7"/>
          <p:cNvSpPr txBox="1">
            <a:spLocks noGrp="1"/>
          </p:cNvSpPr>
          <p:nvPr>
            <p:ph type="subTitle" idx="1"/>
          </p:nvPr>
        </p:nvSpPr>
        <p:spPr>
          <a:xfrm>
            <a:off x="592944" y="1244143"/>
            <a:ext cx="13420238" cy="735336"/>
          </a:xfrm>
          <a:prstGeom prst="rect">
            <a:avLst/>
          </a:prstGeom>
          <a:noFill/>
          <a:ln>
            <a:noFill/>
          </a:ln>
        </p:spPr>
        <p:txBody>
          <a:bodyPr spcFirstLastPara="1" wrap="square" lIns="68575" tIns="34275" rIns="68575" bIns="34275" anchor="t" anchorCtr="0"/>
          <a:lstStyle>
            <a:lvl1pPr marR="0" lvl="0" algn="l" rtl="0">
              <a:spcBef>
                <a:spcPts val="0"/>
              </a:spcBef>
              <a:spcAft>
                <a:spcPts val="0"/>
              </a:spcAft>
              <a:buClr>
                <a:srgbClr val="E5E5E6"/>
              </a:buClr>
              <a:buSzPts val="2560"/>
              <a:buFont typeface="Arial"/>
              <a:buNone/>
              <a:defRPr sz="2560" b="0" i="0" u="none" strike="noStrike" cap="none">
                <a:solidFill>
                  <a:srgbClr val="E5E5E6"/>
                </a:solidFill>
                <a:latin typeface="Arial"/>
                <a:ea typeface="Arial"/>
                <a:cs typeface="Arial"/>
                <a:sym typeface="Arial"/>
              </a:defRPr>
            </a:lvl1pPr>
            <a:lvl2pPr marR="0" lvl="1" algn="ctr" rtl="0">
              <a:spcBef>
                <a:spcPts val="3840"/>
              </a:spcBef>
              <a:spcAft>
                <a:spcPts val="0"/>
              </a:spcAft>
              <a:buClr>
                <a:srgbClr val="8A8A8A"/>
              </a:buClr>
              <a:buSzPts val="3200"/>
              <a:buFont typeface="Arial"/>
              <a:buNone/>
              <a:defRPr sz="3200" b="0" i="0" u="none" strike="noStrike" cap="none">
                <a:solidFill>
                  <a:srgbClr val="8A8A8A"/>
                </a:solidFill>
                <a:latin typeface="Arial"/>
                <a:ea typeface="Arial"/>
                <a:cs typeface="Arial"/>
                <a:sym typeface="Arial"/>
              </a:defRPr>
            </a:lvl2pPr>
            <a:lvl3pPr marR="0" lvl="2" algn="ctr" rtl="0">
              <a:spcBef>
                <a:spcPts val="0"/>
              </a:spcBef>
              <a:spcAft>
                <a:spcPts val="0"/>
              </a:spcAft>
              <a:buClr>
                <a:srgbClr val="8A8A8A"/>
              </a:buClr>
              <a:buSzPts val="2560"/>
              <a:buFont typeface="Arial"/>
              <a:buNone/>
              <a:defRPr sz="2560" b="0" i="0" u="none" strike="noStrike" cap="none">
                <a:solidFill>
                  <a:srgbClr val="8A8A8A"/>
                </a:solidFill>
                <a:latin typeface="Arial"/>
                <a:ea typeface="Arial"/>
                <a:cs typeface="Arial"/>
                <a:sym typeface="Arial"/>
              </a:defRPr>
            </a:lvl3pPr>
            <a:lvl4pPr marR="0" lvl="3" algn="ctr" rtl="0">
              <a:spcBef>
                <a:spcPts val="0"/>
              </a:spcBef>
              <a:spcAft>
                <a:spcPts val="0"/>
              </a:spcAft>
              <a:buClr>
                <a:srgbClr val="8A8A8A"/>
              </a:buClr>
              <a:buSzPts val="2240"/>
              <a:buFont typeface="Arial"/>
              <a:buNone/>
              <a:defRPr sz="2240" b="0" i="0" u="none" strike="noStrike" cap="none">
                <a:solidFill>
                  <a:srgbClr val="8A8A8A"/>
                </a:solidFill>
                <a:latin typeface="Arial"/>
                <a:ea typeface="Arial"/>
                <a:cs typeface="Arial"/>
                <a:sym typeface="Arial"/>
              </a:defRPr>
            </a:lvl4pPr>
            <a:lvl5pPr marR="0" lvl="4" algn="ctr" rtl="0">
              <a:spcBef>
                <a:spcPts val="0"/>
              </a:spcBef>
              <a:spcAft>
                <a:spcPts val="0"/>
              </a:spcAft>
              <a:buClr>
                <a:srgbClr val="8A8A8A"/>
              </a:buClr>
              <a:buSzPts val="1920"/>
              <a:buFont typeface="Arial"/>
              <a:buNone/>
              <a:defRPr sz="1920" b="0" i="0" u="none" strike="noStrike" cap="none">
                <a:solidFill>
                  <a:srgbClr val="8A8A8A"/>
                </a:solidFill>
                <a:latin typeface="Arial"/>
                <a:ea typeface="Arial"/>
                <a:cs typeface="Arial"/>
                <a:sym typeface="Arial"/>
              </a:defRPr>
            </a:lvl5pPr>
            <a:lvl6pPr marR="0" lvl="5" algn="ctr" rtl="0">
              <a:spcBef>
                <a:spcPts val="640"/>
              </a:spcBef>
              <a:spcAft>
                <a:spcPts val="0"/>
              </a:spcAft>
              <a:buClr>
                <a:srgbClr val="8A8A8A"/>
              </a:buClr>
              <a:buSzPts val="3200"/>
              <a:buFont typeface="Arial"/>
              <a:buNone/>
              <a:defRPr sz="3200" b="0" i="0" u="none" strike="noStrike" cap="none">
                <a:solidFill>
                  <a:srgbClr val="8A8A8A"/>
                </a:solidFill>
                <a:latin typeface="Arial"/>
                <a:ea typeface="Arial"/>
                <a:cs typeface="Arial"/>
                <a:sym typeface="Arial"/>
              </a:defRPr>
            </a:lvl6pPr>
            <a:lvl7pPr marR="0" lvl="6" algn="ctr" rtl="0">
              <a:spcBef>
                <a:spcPts val="640"/>
              </a:spcBef>
              <a:spcAft>
                <a:spcPts val="0"/>
              </a:spcAft>
              <a:buClr>
                <a:srgbClr val="8A8A8A"/>
              </a:buClr>
              <a:buSzPts val="3200"/>
              <a:buFont typeface="Arial"/>
              <a:buNone/>
              <a:defRPr sz="3200" b="0" i="0" u="none" strike="noStrike" cap="none">
                <a:solidFill>
                  <a:srgbClr val="8A8A8A"/>
                </a:solidFill>
                <a:latin typeface="Arial"/>
                <a:ea typeface="Arial"/>
                <a:cs typeface="Arial"/>
                <a:sym typeface="Arial"/>
              </a:defRPr>
            </a:lvl7pPr>
            <a:lvl8pPr marR="0" lvl="7" algn="ctr" rtl="0">
              <a:spcBef>
                <a:spcPts val="640"/>
              </a:spcBef>
              <a:spcAft>
                <a:spcPts val="0"/>
              </a:spcAft>
              <a:buClr>
                <a:srgbClr val="8A8A8A"/>
              </a:buClr>
              <a:buSzPts val="3200"/>
              <a:buFont typeface="Arial"/>
              <a:buNone/>
              <a:defRPr sz="3200" b="0" i="0" u="none" strike="noStrike" cap="none">
                <a:solidFill>
                  <a:srgbClr val="8A8A8A"/>
                </a:solidFill>
                <a:latin typeface="Arial"/>
                <a:ea typeface="Arial"/>
                <a:cs typeface="Arial"/>
                <a:sym typeface="Arial"/>
              </a:defRPr>
            </a:lvl8pPr>
            <a:lvl9pPr marR="0" lvl="8" algn="ctr" rtl="0">
              <a:spcBef>
                <a:spcPts val="640"/>
              </a:spcBef>
              <a:spcAft>
                <a:spcPts val="0"/>
              </a:spcAft>
              <a:buClr>
                <a:srgbClr val="8A8A8A"/>
              </a:buClr>
              <a:buSzPts val="3200"/>
              <a:buFont typeface="Arial"/>
              <a:buNone/>
              <a:defRPr sz="3200" b="0" i="0" u="none" strike="noStrike" cap="none">
                <a:solidFill>
                  <a:srgbClr val="8A8A8A"/>
                </a:solidFill>
                <a:latin typeface="Arial"/>
                <a:ea typeface="Arial"/>
                <a:cs typeface="Arial"/>
                <a:sym typeface="Arial"/>
              </a:defRPr>
            </a:lvl9pPr>
          </a:lstStyle>
          <a:p>
            <a:endParaRPr/>
          </a:p>
        </p:txBody>
      </p:sp>
      <p:sp>
        <p:nvSpPr>
          <p:cNvPr id="50" name="Google Shape;50;p27"/>
          <p:cNvSpPr/>
          <p:nvPr/>
        </p:nvSpPr>
        <p:spPr>
          <a:xfrm>
            <a:off x="592945" y="7096370"/>
            <a:ext cx="2845826" cy="79668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608">
              <a:solidFill>
                <a:schemeClr val="lt1"/>
              </a:solidFill>
              <a:latin typeface="Arial"/>
              <a:ea typeface="Arial"/>
              <a:cs typeface="Arial"/>
              <a:sym typeface="Arial"/>
            </a:endParaRPr>
          </a:p>
        </p:txBody>
      </p:sp>
      <p:sp>
        <p:nvSpPr>
          <p:cNvPr id="51" name="Google Shape;51;p27"/>
          <p:cNvSpPr txBox="1">
            <a:spLocks noGrp="1"/>
          </p:cNvSpPr>
          <p:nvPr>
            <p:ph type="body" idx="2"/>
          </p:nvPr>
        </p:nvSpPr>
        <p:spPr>
          <a:xfrm>
            <a:off x="591821" y="1979480"/>
            <a:ext cx="13421360" cy="570910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2"/>
              </a:buClr>
              <a:buSzPts val="2880"/>
              <a:buFont typeface="Courier New"/>
              <a:buNone/>
              <a:defRPr sz="2880" b="0" i="0" u="none" strike="noStrike" cap="none">
                <a:solidFill>
                  <a:srgbClr val="F2F2F2"/>
                </a:solidFill>
                <a:latin typeface="Arial"/>
                <a:ea typeface="Arial"/>
                <a:cs typeface="Arial"/>
                <a:sym typeface="Arial"/>
              </a:defRPr>
            </a:lvl1pPr>
            <a:lvl2pPr marL="914400" marR="0" lvl="1" indent="-381000" algn="l" rtl="0">
              <a:spcBef>
                <a:spcPts val="3840"/>
              </a:spcBef>
              <a:spcAft>
                <a:spcPts val="0"/>
              </a:spcAft>
              <a:buClr>
                <a:schemeClr val="dk2"/>
              </a:buClr>
              <a:buSzPts val="2400"/>
              <a:buFont typeface="Courier New"/>
              <a:buChar char="o"/>
              <a:defRPr sz="2400" b="0" i="0" u="none" strike="noStrike" cap="none">
                <a:solidFill>
                  <a:srgbClr val="F2F2F2"/>
                </a:solidFill>
                <a:latin typeface="Arial"/>
                <a:ea typeface="Arial"/>
                <a:cs typeface="Arial"/>
                <a:sym typeface="Arial"/>
              </a:defRPr>
            </a:lvl2pPr>
            <a:lvl3pPr marL="1371600" marR="0" lvl="2" indent="-370839" algn="l" rtl="0">
              <a:spcBef>
                <a:spcPts val="0"/>
              </a:spcBef>
              <a:spcAft>
                <a:spcPts val="0"/>
              </a:spcAft>
              <a:buClr>
                <a:schemeClr val="dk2"/>
              </a:buClr>
              <a:buSzPts val="2240"/>
              <a:buFont typeface="Courier New"/>
              <a:buChar char="o"/>
              <a:defRPr sz="2240" b="0" i="0" u="none" strike="noStrike" cap="none">
                <a:solidFill>
                  <a:srgbClr val="F2F2F2"/>
                </a:solidFill>
                <a:latin typeface="Arial"/>
                <a:ea typeface="Arial"/>
                <a:cs typeface="Arial"/>
                <a:sym typeface="Arial"/>
              </a:defRPr>
            </a:lvl3pPr>
            <a:lvl4pPr marL="1828800" marR="0" lvl="3" indent="-350519" algn="l" rtl="0">
              <a:spcBef>
                <a:spcPts val="0"/>
              </a:spcBef>
              <a:spcAft>
                <a:spcPts val="0"/>
              </a:spcAft>
              <a:buClr>
                <a:schemeClr val="dk2"/>
              </a:buClr>
              <a:buSzPts val="1920"/>
              <a:buFont typeface="Courier New"/>
              <a:buChar char="o"/>
              <a:defRPr sz="1920" b="0" i="0" u="none" strike="noStrike" cap="none">
                <a:solidFill>
                  <a:srgbClr val="F2F2F2"/>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Questions">
  <p:cSld name="Questions">
    <p:spTree>
      <p:nvGrpSpPr>
        <p:cNvPr id="1" name="Shape 52"/>
        <p:cNvGrpSpPr/>
        <p:nvPr/>
      </p:nvGrpSpPr>
      <p:grpSpPr>
        <a:xfrm>
          <a:off x="0" y="0"/>
          <a:ext cx="0" cy="0"/>
          <a:chOff x="0" y="0"/>
          <a:chExt cx="0" cy="0"/>
        </a:xfrm>
      </p:grpSpPr>
      <p:pic>
        <p:nvPicPr>
          <p:cNvPr id="53" name="Google Shape;53;p28"/>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54" name="Google Shape;54;p2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5" name="Google Shape;55;p28"/>
          <p:cNvSpPr txBox="1"/>
          <p:nvPr/>
        </p:nvSpPr>
        <p:spPr>
          <a:xfrm>
            <a:off x="1184030" y="1828800"/>
            <a:ext cx="54864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4"/>
                </a:solidFill>
                <a:latin typeface="Arial"/>
                <a:ea typeface="Arial"/>
                <a:cs typeface="Arial"/>
                <a:sym typeface="Arial"/>
              </a:rPr>
              <a:t>Questions</a:t>
            </a:r>
            <a:endParaRPr sz="2800" b="1">
              <a:solidFill>
                <a:schemeClr val="accent4"/>
              </a:solidFill>
              <a:latin typeface="Arial"/>
              <a:ea typeface="Arial"/>
              <a:cs typeface="Arial"/>
              <a:sym typeface="Arial"/>
            </a:endParaRPr>
          </a:p>
        </p:txBody>
      </p:sp>
      <p:grpSp>
        <p:nvGrpSpPr>
          <p:cNvPr id="56" name="Google Shape;56;p28"/>
          <p:cNvGrpSpPr/>
          <p:nvPr/>
        </p:nvGrpSpPr>
        <p:grpSpPr>
          <a:xfrm>
            <a:off x="7722450" y="-1751286"/>
            <a:ext cx="8345760" cy="8345760"/>
            <a:chOff x="3927230" y="401760"/>
            <a:chExt cx="9129102" cy="9129102"/>
          </a:xfrm>
        </p:grpSpPr>
        <p:sp>
          <p:nvSpPr>
            <p:cNvPr id="57" name="Google Shape;57;p28"/>
            <p:cNvSpPr/>
            <p:nvPr/>
          </p:nvSpPr>
          <p:spPr>
            <a:xfrm>
              <a:off x="3927230" y="407046"/>
              <a:ext cx="9123816" cy="91238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8" name="Google Shape;58;p28"/>
            <p:cNvSpPr/>
            <p:nvPr/>
          </p:nvSpPr>
          <p:spPr>
            <a:xfrm>
              <a:off x="3932516" y="401760"/>
              <a:ext cx="9123816" cy="9123816"/>
            </a:xfrm>
            <a:custGeom>
              <a:avLst/>
              <a:gdLst/>
              <a:ahLst/>
              <a:cxnLst/>
              <a:rect l="l" t="t" r="r" b="b"/>
              <a:pathLst>
                <a:path w="1458" h="1458" extrusionOk="0">
                  <a:moveTo>
                    <a:pt x="729" y="0"/>
                  </a:moveTo>
                  <a:cubicBezTo>
                    <a:pt x="326" y="0"/>
                    <a:pt x="0" y="326"/>
                    <a:pt x="0" y="729"/>
                  </a:cubicBezTo>
                  <a:cubicBezTo>
                    <a:pt x="0" y="1131"/>
                    <a:pt x="326" y="1458"/>
                    <a:pt x="729" y="1458"/>
                  </a:cubicBezTo>
                  <a:cubicBezTo>
                    <a:pt x="1132" y="1458"/>
                    <a:pt x="1458" y="1131"/>
                    <a:pt x="1458" y="729"/>
                  </a:cubicBezTo>
                  <a:cubicBezTo>
                    <a:pt x="1458" y="326"/>
                    <a:pt x="1132" y="0"/>
                    <a:pt x="729" y="0"/>
                  </a:cubicBezTo>
                  <a:close/>
                  <a:moveTo>
                    <a:pt x="729" y="1313"/>
                  </a:moveTo>
                  <a:cubicBezTo>
                    <a:pt x="406" y="1313"/>
                    <a:pt x="145" y="1051"/>
                    <a:pt x="145" y="729"/>
                  </a:cubicBezTo>
                  <a:cubicBezTo>
                    <a:pt x="145" y="406"/>
                    <a:pt x="406" y="145"/>
                    <a:pt x="729" y="145"/>
                  </a:cubicBezTo>
                  <a:cubicBezTo>
                    <a:pt x="1052" y="145"/>
                    <a:pt x="1313" y="406"/>
                    <a:pt x="1313" y="729"/>
                  </a:cubicBezTo>
                  <a:cubicBezTo>
                    <a:pt x="1313" y="1051"/>
                    <a:pt x="1052" y="1313"/>
                    <a:pt x="729" y="1313"/>
                  </a:cubicBez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9" name="Google Shape;59;p28"/>
            <p:cNvSpPr/>
            <p:nvPr/>
          </p:nvSpPr>
          <p:spPr>
            <a:xfrm>
              <a:off x="9189546" y="3761079"/>
              <a:ext cx="2053651" cy="2103869"/>
            </a:xfrm>
            <a:custGeom>
              <a:avLst/>
              <a:gdLst/>
              <a:ahLst/>
              <a:cxnLst/>
              <a:rect l="l" t="t" r="r" b="b"/>
              <a:pathLst>
                <a:path w="777" h="796" extrusionOk="0">
                  <a:moveTo>
                    <a:pt x="481" y="0"/>
                  </a:moveTo>
                  <a:lnTo>
                    <a:pt x="777" y="796"/>
                  </a:lnTo>
                  <a:lnTo>
                    <a:pt x="597" y="796"/>
                  </a:lnTo>
                  <a:lnTo>
                    <a:pt x="535" y="618"/>
                  </a:lnTo>
                  <a:lnTo>
                    <a:pt x="239" y="618"/>
                  </a:lnTo>
                  <a:lnTo>
                    <a:pt x="175" y="796"/>
                  </a:lnTo>
                  <a:lnTo>
                    <a:pt x="0" y="796"/>
                  </a:lnTo>
                  <a:lnTo>
                    <a:pt x="301" y="0"/>
                  </a:lnTo>
                  <a:lnTo>
                    <a:pt x="481" y="0"/>
                  </a:lnTo>
                  <a:close/>
                  <a:moveTo>
                    <a:pt x="490" y="488"/>
                  </a:moveTo>
                  <a:lnTo>
                    <a:pt x="391" y="197"/>
                  </a:lnTo>
                  <a:lnTo>
                    <a:pt x="388" y="197"/>
                  </a:lnTo>
                  <a:lnTo>
                    <a:pt x="284" y="488"/>
                  </a:lnTo>
                  <a:lnTo>
                    <a:pt x="490" y="488"/>
                  </a:ln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60" name="Google Shape;60;p28"/>
            <p:cNvSpPr/>
            <p:nvPr/>
          </p:nvSpPr>
          <p:spPr>
            <a:xfrm>
              <a:off x="5584423" y="3692360"/>
              <a:ext cx="2066866" cy="2352317"/>
            </a:xfrm>
            <a:custGeom>
              <a:avLst/>
              <a:gdLst/>
              <a:ahLst/>
              <a:cxnLst/>
              <a:rect l="l" t="t" r="r" b="b"/>
              <a:pathLst>
                <a:path w="330" h="376" extrusionOk="0">
                  <a:moveTo>
                    <a:pt x="294" y="376"/>
                  </a:moveTo>
                  <a:cubicBezTo>
                    <a:pt x="329" y="340"/>
                    <a:pt x="329" y="340"/>
                    <a:pt x="329" y="340"/>
                  </a:cubicBezTo>
                  <a:cubicBezTo>
                    <a:pt x="287" y="302"/>
                    <a:pt x="287" y="302"/>
                    <a:pt x="287" y="302"/>
                  </a:cubicBezTo>
                  <a:cubicBezTo>
                    <a:pt x="301" y="286"/>
                    <a:pt x="312" y="267"/>
                    <a:pt x="319" y="246"/>
                  </a:cubicBezTo>
                  <a:cubicBezTo>
                    <a:pt x="327" y="225"/>
                    <a:pt x="330" y="202"/>
                    <a:pt x="330" y="178"/>
                  </a:cubicBezTo>
                  <a:cubicBezTo>
                    <a:pt x="330" y="153"/>
                    <a:pt x="327" y="129"/>
                    <a:pt x="319" y="108"/>
                  </a:cubicBezTo>
                  <a:cubicBezTo>
                    <a:pt x="312" y="86"/>
                    <a:pt x="301" y="68"/>
                    <a:pt x="287" y="52"/>
                  </a:cubicBezTo>
                  <a:cubicBezTo>
                    <a:pt x="272" y="36"/>
                    <a:pt x="255" y="23"/>
                    <a:pt x="235" y="14"/>
                  </a:cubicBezTo>
                  <a:cubicBezTo>
                    <a:pt x="214" y="5"/>
                    <a:pt x="191" y="0"/>
                    <a:pt x="165" y="0"/>
                  </a:cubicBezTo>
                  <a:cubicBezTo>
                    <a:pt x="139" y="0"/>
                    <a:pt x="116" y="5"/>
                    <a:pt x="96" y="14"/>
                  </a:cubicBezTo>
                  <a:cubicBezTo>
                    <a:pt x="75" y="23"/>
                    <a:pt x="58" y="36"/>
                    <a:pt x="44" y="52"/>
                  </a:cubicBezTo>
                  <a:cubicBezTo>
                    <a:pt x="30" y="68"/>
                    <a:pt x="19" y="86"/>
                    <a:pt x="11" y="108"/>
                  </a:cubicBezTo>
                  <a:cubicBezTo>
                    <a:pt x="4" y="129"/>
                    <a:pt x="0" y="153"/>
                    <a:pt x="0" y="178"/>
                  </a:cubicBezTo>
                  <a:cubicBezTo>
                    <a:pt x="0" y="202"/>
                    <a:pt x="4" y="225"/>
                    <a:pt x="11" y="246"/>
                  </a:cubicBezTo>
                  <a:cubicBezTo>
                    <a:pt x="19" y="267"/>
                    <a:pt x="30" y="286"/>
                    <a:pt x="44" y="302"/>
                  </a:cubicBezTo>
                  <a:cubicBezTo>
                    <a:pt x="58" y="317"/>
                    <a:pt x="75" y="330"/>
                    <a:pt x="96" y="339"/>
                  </a:cubicBezTo>
                  <a:cubicBezTo>
                    <a:pt x="116" y="347"/>
                    <a:pt x="139" y="352"/>
                    <a:pt x="165" y="352"/>
                  </a:cubicBezTo>
                  <a:cubicBezTo>
                    <a:pt x="197" y="352"/>
                    <a:pt x="224" y="346"/>
                    <a:pt x="247" y="333"/>
                  </a:cubicBezTo>
                  <a:lnTo>
                    <a:pt x="294" y="376"/>
                  </a:lnTo>
                  <a:close/>
                  <a:moveTo>
                    <a:pt x="198" y="220"/>
                  </a:moveTo>
                  <a:cubicBezTo>
                    <a:pt x="163" y="257"/>
                    <a:pt x="163" y="257"/>
                    <a:pt x="163" y="257"/>
                  </a:cubicBezTo>
                  <a:cubicBezTo>
                    <a:pt x="195" y="286"/>
                    <a:pt x="195" y="286"/>
                    <a:pt x="195" y="286"/>
                  </a:cubicBezTo>
                  <a:cubicBezTo>
                    <a:pt x="191" y="287"/>
                    <a:pt x="187" y="288"/>
                    <a:pt x="183" y="289"/>
                  </a:cubicBezTo>
                  <a:cubicBezTo>
                    <a:pt x="179" y="290"/>
                    <a:pt x="173" y="290"/>
                    <a:pt x="165" y="290"/>
                  </a:cubicBezTo>
                  <a:cubicBezTo>
                    <a:pt x="149" y="290"/>
                    <a:pt x="134" y="287"/>
                    <a:pt x="123" y="280"/>
                  </a:cubicBezTo>
                  <a:cubicBezTo>
                    <a:pt x="111" y="274"/>
                    <a:pt x="102" y="265"/>
                    <a:pt x="95" y="255"/>
                  </a:cubicBezTo>
                  <a:cubicBezTo>
                    <a:pt x="87" y="244"/>
                    <a:pt x="82" y="232"/>
                    <a:pt x="79" y="219"/>
                  </a:cubicBezTo>
                  <a:cubicBezTo>
                    <a:pt x="76" y="205"/>
                    <a:pt x="74" y="192"/>
                    <a:pt x="74" y="178"/>
                  </a:cubicBezTo>
                  <a:cubicBezTo>
                    <a:pt x="74" y="163"/>
                    <a:pt x="76" y="149"/>
                    <a:pt x="79" y="135"/>
                  </a:cubicBezTo>
                  <a:cubicBezTo>
                    <a:pt x="82" y="121"/>
                    <a:pt x="87" y="109"/>
                    <a:pt x="95" y="98"/>
                  </a:cubicBezTo>
                  <a:cubicBezTo>
                    <a:pt x="102" y="87"/>
                    <a:pt x="111" y="79"/>
                    <a:pt x="123" y="72"/>
                  </a:cubicBezTo>
                  <a:cubicBezTo>
                    <a:pt x="134" y="66"/>
                    <a:pt x="149" y="63"/>
                    <a:pt x="165" y="63"/>
                  </a:cubicBezTo>
                  <a:cubicBezTo>
                    <a:pt x="182" y="63"/>
                    <a:pt x="196" y="66"/>
                    <a:pt x="208" y="72"/>
                  </a:cubicBezTo>
                  <a:cubicBezTo>
                    <a:pt x="219" y="79"/>
                    <a:pt x="229" y="87"/>
                    <a:pt x="236" y="98"/>
                  </a:cubicBezTo>
                  <a:cubicBezTo>
                    <a:pt x="243" y="109"/>
                    <a:pt x="248" y="121"/>
                    <a:pt x="252" y="135"/>
                  </a:cubicBezTo>
                  <a:cubicBezTo>
                    <a:pt x="255" y="149"/>
                    <a:pt x="256" y="163"/>
                    <a:pt x="256" y="178"/>
                  </a:cubicBezTo>
                  <a:cubicBezTo>
                    <a:pt x="256" y="196"/>
                    <a:pt x="255" y="211"/>
                    <a:pt x="251" y="223"/>
                  </a:cubicBezTo>
                  <a:cubicBezTo>
                    <a:pt x="247" y="236"/>
                    <a:pt x="242" y="247"/>
                    <a:pt x="236" y="255"/>
                  </a:cubicBezTo>
                  <a:lnTo>
                    <a:pt x="198" y="220"/>
                  </a:ln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61" name="Google Shape;61;p28"/>
            <p:cNvSpPr/>
            <p:nvPr/>
          </p:nvSpPr>
          <p:spPr>
            <a:xfrm>
              <a:off x="8333198" y="2502987"/>
              <a:ext cx="380600" cy="4918720"/>
            </a:xfrm>
            <a:prstGeom prst="rect">
              <a:avLst/>
            </a:pr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grpSp>
      <p:sp>
        <p:nvSpPr>
          <p:cNvPr id="62" name="Google Shape;62;p28"/>
          <p:cNvSpPr/>
          <p:nvPr/>
        </p:nvSpPr>
        <p:spPr>
          <a:xfrm>
            <a:off x="13661898" y="12357"/>
            <a:ext cx="964096" cy="636104"/>
          </a:xfrm>
          <a:prstGeom prst="rect">
            <a:avLst/>
          </a:prstGeom>
          <a:solidFill>
            <a:schemeClr val="lt1"/>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Slide Client">
  <p:cSld name="Title Slide Client">
    <p:bg>
      <p:bgPr>
        <a:solidFill>
          <a:schemeClr val="dk2"/>
        </a:solidFill>
        <a:effectLst/>
      </p:bgPr>
    </p:bg>
    <p:spTree>
      <p:nvGrpSpPr>
        <p:cNvPr id="1" name="Shape 63"/>
        <p:cNvGrpSpPr/>
        <p:nvPr/>
      </p:nvGrpSpPr>
      <p:grpSpPr>
        <a:xfrm>
          <a:off x="0" y="0"/>
          <a:ext cx="0" cy="0"/>
          <a:chOff x="0" y="0"/>
          <a:chExt cx="0" cy="0"/>
        </a:xfrm>
      </p:grpSpPr>
      <p:sp>
        <p:nvSpPr>
          <p:cNvPr id="64" name="Google Shape;64;p29"/>
          <p:cNvSpPr txBox="1"/>
          <p:nvPr/>
        </p:nvSpPr>
        <p:spPr>
          <a:xfrm>
            <a:off x="4620451" y="2526141"/>
            <a:ext cx="1029590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chemeClr val="accent3"/>
                </a:solidFill>
                <a:latin typeface="Arial"/>
                <a:ea typeface="Arial"/>
                <a:cs typeface="Arial"/>
                <a:sym typeface="Arial"/>
              </a:rPr>
              <a:t>WELCOME</a:t>
            </a:r>
            <a:endParaRPr sz="15000" b="1">
              <a:solidFill>
                <a:schemeClr val="accent3"/>
              </a:solidFill>
              <a:latin typeface="Arial"/>
              <a:ea typeface="Arial"/>
              <a:cs typeface="Arial"/>
              <a:sym typeface="Arial"/>
            </a:endParaRPr>
          </a:p>
        </p:txBody>
      </p:sp>
      <p:sp>
        <p:nvSpPr>
          <p:cNvPr id="65" name="Google Shape;65;p29"/>
          <p:cNvSpPr txBox="1">
            <a:spLocks noGrp="1"/>
          </p:cNvSpPr>
          <p:nvPr>
            <p:ph type="body" idx="1"/>
          </p:nvPr>
        </p:nvSpPr>
        <p:spPr>
          <a:xfrm>
            <a:off x="962851" y="3455627"/>
            <a:ext cx="11470614"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rgbClr val="000000"/>
              </a:buClr>
              <a:buSzPts val="4400"/>
              <a:buFont typeface="Arial"/>
              <a:buNone/>
              <a:defRPr sz="4400" b="0" i="0" u="none" strike="noStrike" cap="none">
                <a:solidFill>
                  <a:srgbClr val="000000"/>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66" name="Google Shape;66;p29"/>
          <p:cNvSpPr/>
          <p:nvPr/>
        </p:nvSpPr>
        <p:spPr>
          <a:xfrm>
            <a:off x="0" y="7766340"/>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dk1"/>
                </a:solidFill>
                <a:latin typeface="Arial"/>
                <a:ea typeface="Arial"/>
                <a:cs typeface="Arial"/>
                <a:sym typeface="Arial"/>
              </a:rPr>
              <a:t>US: © 2016 CDK Global, LLC / CANADA: © 2016 CDK Global (Canada) Co. / CDK Global is a registered trademark of CDK Global, LLC</a:t>
            </a:r>
            <a:endParaRPr sz="901">
              <a:solidFill>
                <a:schemeClr val="dk1"/>
              </a:solidFill>
              <a:latin typeface="Arial"/>
              <a:ea typeface="Arial"/>
              <a:cs typeface="Arial"/>
              <a:sym typeface="Arial"/>
            </a:endParaRPr>
          </a:p>
        </p:txBody>
      </p:sp>
      <p:pic>
        <p:nvPicPr>
          <p:cNvPr id="67" name="Google Shape;67;p29"/>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68" name="Google Shape;68;p29"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 Client-French">
  <p:cSld name="Title Slide - Client-French">
    <p:bg>
      <p:bgPr>
        <a:solidFill>
          <a:schemeClr val="dk2"/>
        </a:solidFill>
        <a:effectLst/>
      </p:bgPr>
    </p:bg>
    <p:spTree>
      <p:nvGrpSpPr>
        <p:cNvPr id="1" name="Shape 69"/>
        <p:cNvGrpSpPr/>
        <p:nvPr/>
      </p:nvGrpSpPr>
      <p:grpSpPr>
        <a:xfrm>
          <a:off x="0" y="0"/>
          <a:ext cx="0" cy="0"/>
          <a:chOff x="0" y="0"/>
          <a:chExt cx="0" cy="0"/>
        </a:xfrm>
      </p:grpSpPr>
      <p:sp>
        <p:nvSpPr>
          <p:cNvPr id="70" name="Google Shape;70;p30"/>
          <p:cNvSpPr txBox="1"/>
          <p:nvPr/>
        </p:nvSpPr>
        <p:spPr>
          <a:xfrm>
            <a:off x="3406643" y="2420429"/>
            <a:ext cx="11474718"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chemeClr val="accent3"/>
                </a:solidFill>
                <a:latin typeface="Arial"/>
                <a:ea typeface="Arial"/>
                <a:cs typeface="Arial"/>
                <a:sym typeface="Arial"/>
              </a:rPr>
              <a:t>BIENVENUE</a:t>
            </a:r>
            <a:endParaRPr sz="15000" b="1">
              <a:solidFill>
                <a:schemeClr val="accent3"/>
              </a:solidFill>
              <a:latin typeface="Arial"/>
              <a:ea typeface="Arial"/>
              <a:cs typeface="Arial"/>
              <a:sym typeface="Arial"/>
            </a:endParaRPr>
          </a:p>
        </p:txBody>
      </p:sp>
      <p:sp>
        <p:nvSpPr>
          <p:cNvPr id="71" name="Google Shape;71;p30"/>
          <p:cNvSpPr txBox="1">
            <a:spLocks noGrp="1"/>
          </p:cNvSpPr>
          <p:nvPr>
            <p:ph type="body" idx="1"/>
          </p:nvPr>
        </p:nvSpPr>
        <p:spPr>
          <a:xfrm>
            <a:off x="960120" y="3366983"/>
            <a:ext cx="13679423"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rgbClr val="000000"/>
              </a:buClr>
              <a:buSzPts val="4400"/>
              <a:buFont typeface="Arial"/>
              <a:buNone/>
              <a:defRPr sz="4400" b="0" i="0" u="none" strike="noStrike" cap="none">
                <a:solidFill>
                  <a:srgbClr val="000000"/>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2" name="Google Shape;72;p30"/>
          <p:cNvSpPr/>
          <p:nvPr/>
        </p:nvSpPr>
        <p:spPr>
          <a:xfrm>
            <a:off x="0" y="7766340"/>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dk1"/>
                </a:solidFill>
                <a:latin typeface="Arial"/>
                <a:ea typeface="Arial"/>
                <a:cs typeface="Arial"/>
                <a:sym typeface="Arial"/>
              </a:rPr>
              <a:t>US: © 2016 CDK Global, LLC / CANADA: © 2016 CDK Global (Canada) Co. / CDK Global est une marque de commerce déposée de CDK Global, LLC</a:t>
            </a:r>
            <a:endParaRPr sz="901">
              <a:solidFill>
                <a:schemeClr val="dk1"/>
              </a:solidFill>
              <a:latin typeface="Arial"/>
              <a:ea typeface="Arial"/>
              <a:cs typeface="Arial"/>
              <a:sym typeface="Arial"/>
            </a:endParaRPr>
          </a:p>
        </p:txBody>
      </p:sp>
      <p:pic>
        <p:nvPicPr>
          <p:cNvPr id="73" name="Google Shape;73;p30"/>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74" name="Google Shape;74;p30"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rainer Intro with Picture">
  <p:cSld name="Trainer Intro with Picture">
    <p:spTree>
      <p:nvGrpSpPr>
        <p:cNvPr id="1" name="Shape 75"/>
        <p:cNvGrpSpPr/>
        <p:nvPr/>
      </p:nvGrpSpPr>
      <p:grpSpPr>
        <a:xfrm>
          <a:off x="0" y="0"/>
          <a:ext cx="0" cy="0"/>
          <a:chOff x="0" y="0"/>
          <a:chExt cx="0" cy="0"/>
        </a:xfrm>
      </p:grpSpPr>
      <p:pic>
        <p:nvPicPr>
          <p:cNvPr id="76" name="Google Shape;76;p31"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77" name="Google Shape;77;p31"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sp>
        <p:nvSpPr>
          <p:cNvPr id="78" name="Google Shape;78;p31"/>
          <p:cNvSpPr>
            <a:spLocks noGrp="1"/>
          </p:cNvSpPr>
          <p:nvPr>
            <p:ph type="pic" idx="2"/>
          </p:nvPr>
        </p:nvSpPr>
        <p:spPr>
          <a:xfrm>
            <a:off x="8075981" y="1667866"/>
            <a:ext cx="4389120" cy="4389120"/>
          </a:xfrm>
          <a:prstGeom prst="ellipse">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9" name="Google Shape;79;p31"/>
          <p:cNvSpPr txBox="1">
            <a:spLocks noGrp="1"/>
          </p:cNvSpPr>
          <p:nvPr>
            <p:ph type="body" idx="1"/>
          </p:nvPr>
        </p:nvSpPr>
        <p:spPr>
          <a:xfrm>
            <a:off x="1764792" y="3072385"/>
            <a:ext cx="5486400" cy="288036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1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5279" algn="l" rtl="0">
              <a:spcBef>
                <a:spcPts val="180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80" name="Google Shape;80;p31"/>
          <p:cNvSpPr txBox="1">
            <a:spLocks noGrp="1"/>
          </p:cNvSpPr>
          <p:nvPr>
            <p:ph type="body" idx="3"/>
          </p:nvPr>
        </p:nvSpPr>
        <p:spPr>
          <a:xfrm>
            <a:off x="1764792" y="1903872"/>
            <a:ext cx="6042778" cy="578499"/>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81" name="Google Shape;81;p31"/>
          <p:cNvPicPr preferRelativeResize="0"/>
          <p:nvPr/>
        </p:nvPicPr>
        <p:blipFill rotWithShape="1">
          <a:blip r:embed="rId4">
            <a:alphaModFix/>
          </a:blip>
          <a:srcRect/>
          <a:stretch/>
        </p:blipFill>
        <p:spPr>
          <a:xfrm>
            <a:off x="671635" y="7413535"/>
            <a:ext cx="2392286" cy="629107"/>
          </a:xfrm>
          <a:prstGeom prst="rect">
            <a:avLst/>
          </a:prstGeom>
          <a:noFill/>
          <a:ln>
            <a:noFill/>
          </a:ln>
        </p:spPr>
      </p:pic>
      <p:sp>
        <p:nvSpPr>
          <p:cNvPr id="82" name="Google Shape;82;p3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3"/>
        <p:cNvGrpSpPr/>
        <p:nvPr/>
      </p:nvGrpSpPr>
      <p:grpSpPr>
        <a:xfrm>
          <a:off x="0" y="0"/>
          <a:ext cx="0" cy="0"/>
          <a:chOff x="0" y="0"/>
          <a:chExt cx="0" cy="0"/>
        </a:xfrm>
      </p:grpSpPr>
      <p:sp>
        <p:nvSpPr>
          <p:cNvPr id="84" name="Google Shape;84;p32"/>
          <p:cNvSpPr txBox="1">
            <a:spLocks noGrp="1"/>
          </p:cNvSpPr>
          <p:nvPr>
            <p:ph type="body" idx="1"/>
          </p:nvPr>
        </p:nvSpPr>
        <p:spPr>
          <a:xfrm>
            <a:off x="548638" y="1366054"/>
            <a:ext cx="6373368" cy="582113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8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100000"/>
              </a:lnSpc>
              <a:spcBef>
                <a:spcPts val="7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85" name="Google Shape;85;p32"/>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32"/>
          <p:cNvSpPr>
            <a:spLocks noGrp="1"/>
          </p:cNvSpPr>
          <p:nvPr>
            <p:ph type="pic" idx="2"/>
          </p:nvPr>
        </p:nvSpPr>
        <p:spPr>
          <a:xfrm>
            <a:off x="7303325" y="1362456"/>
            <a:ext cx="6400800" cy="582472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87" name="Google Shape;87;p3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ank with Logo">
  <p:cSld name="Blank with Logo">
    <p:spTree>
      <p:nvGrpSpPr>
        <p:cNvPr id="1" name="Shape 88"/>
        <p:cNvGrpSpPr/>
        <p:nvPr/>
      </p:nvGrpSpPr>
      <p:grpSpPr>
        <a:xfrm>
          <a:off x="0" y="0"/>
          <a:ext cx="0" cy="0"/>
          <a:chOff x="0" y="0"/>
          <a:chExt cx="0" cy="0"/>
        </a:xfrm>
      </p:grpSpPr>
      <p:pic>
        <p:nvPicPr>
          <p:cNvPr id="89" name="Google Shape;89;p33"/>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90" name="Google Shape;90;p3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olling -Multiple Choice">
  <p:cSld name="Polling -Multiple Choice">
    <p:spTree>
      <p:nvGrpSpPr>
        <p:cNvPr id="1" name="Shape 91"/>
        <p:cNvGrpSpPr/>
        <p:nvPr/>
      </p:nvGrpSpPr>
      <p:grpSpPr>
        <a:xfrm>
          <a:off x="0" y="0"/>
          <a:ext cx="0" cy="0"/>
          <a:chOff x="0" y="0"/>
          <a:chExt cx="0" cy="0"/>
        </a:xfrm>
      </p:grpSpPr>
      <p:sp>
        <p:nvSpPr>
          <p:cNvPr id="92" name="Google Shape;92;p34"/>
          <p:cNvSpPr/>
          <p:nvPr/>
        </p:nvSpPr>
        <p:spPr>
          <a:xfrm>
            <a:off x="0" y="6"/>
            <a:ext cx="14630400" cy="114002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80">
              <a:solidFill>
                <a:schemeClr val="lt1"/>
              </a:solidFill>
              <a:latin typeface="Arial"/>
              <a:ea typeface="Arial"/>
              <a:cs typeface="Arial"/>
              <a:sym typeface="Arial"/>
            </a:endParaRPr>
          </a:p>
        </p:txBody>
      </p:sp>
      <p:sp>
        <p:nvSpPr>
          <p:cNvPr id="93" name="Google Shape;93;p34"/>
          <p:cNvSpPr txBox="1">
            <a:spLocks noGrp="1"/>
          </p:cNvSpPr>
          <p:nvPr>
            <p:ph type="title"/>
          </p:nvPr>
        </p:nvSpPr>
        <p:spPr>
          <a:xfrm>
            <a:off x="548641" y="0"/>
            <a:ext cx="1315821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lt1"/>
              </a:buClr>
              <a:buSzPts val="2800"/>
              <a:buFont typeface="Arial"/>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4"/>
          <p:cNvSpPr txBox="1">
            <a:spLocks noGrp="1"/>
          </p:cNvSpPr>
          <p:nvPr>
            <p:ph type="body" idx="1"/>
          </p:nvPr>
        </p:nvSpPr>
        <p:spPr>
          <a:xfrm>
            <a:off x="902525" y="1673352"/>
            <a:ext cx="12801601" cy="121272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228600" algn="l" rtl="0">
              <a:spcBef>
                <a:spcPts val="3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2pPr>
            <a:lvl3pPr marL="1371600" marR="0" lvl="2" indent="-406400" algn="l" rtl="0">
              <a:spcBef>
                <a:spcPts val="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381000" algn="l" rtl="0">
              <a:spcBef>
                <a:spcPts val="9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70839" algn="l" rtl="0">
              <a:spcBef>
                <a:spcPts val="96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5pPr>
            <a:lvl6pPr marL="2743200" marR="0" lvl="5" indent="-431800" algn="l" rtl="0">
              <a:spcBef>
                <a:spcPts val="96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5" name="Google Shape;95;p34"/>
          <p:cNvSpPr txBox="1">
            <a:spLocks noGrp="1"/>
          </p:cNvSpPr>
          <p:nvPr>
            <p:ph type="body" idx="2"/>
          </p:nvPr>
        </p:nvSpPr>
        <p:spPr>
          <a:xfrm>
            <a:off x="1638300" y="3343275"/>
            <a:ext cx="7286625" cy="3752850"/>
          </a:xfrm>
          <a:prstGeom prst="rect">
            <a:avLst/>
          </a:prstGeom>
          <a:noFill/>
          <a:ln>
            <a:noFill/>
          </a:ln>
        </p:spPr>
        <p:txBody>
          <a:bodyPr spcFirstLastPara="1" wrap="square" lIns="91425" tIns="45700" rIns="91425" bIns="45700" anchor="t" anchorCtr="0"/>
          <a:lstStyle>
            <a:lvl1pPr marL="457200" marR="0" lvl="0" indent="-431800" algn="l" rtl="0">
              <a:spcBef>
                <a:spcPts val="0"/>
              </a:spcBef>
              <a:spcAft>
                <a:spcPts val="0"/>
              </a:spcAft>
              <a:buClr>
                <a:schemeClr val="dk1"/>
              </a:buClr>
              <a:buSzPts val="3200"/>
              <a:buFont typeface="Arial"/>
              <a:buAutoNum type="alphaUcPeriod"/>
              <a:defRPr sz="3200" b="0" i="0" u="none" strike="noStrike" cap="none">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AutoNum type="alphaUcPeriod"/>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6" name="Google Shape;96;p34"/>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olling - True False">
  <p:cSld name="Polling - True False">
    <p:spTree>
      <p:nvGrpSpPr>
        <p:cNvPr id="1" name="Shape 97"/>
        <p:cNvGrpSpPr/>
        <p:nvPr/>
      </p:nvGrpSpPr>
      <p:grpSpPr>
        <a:xfrm>
          <a:off x="0" y="0"/>
          <a:ext cx="0" cy="0"/>
          <a:chOff x="0" y="0"/>
          <a:chExt cx="0" cy="0"/>
        </a:xfrm>
      </p:grpSpPr>
      <p:sp>
        <p:nvSpPr>
          <p:cNvPr id="98" name="Google Shape;98;p35"/>
          <p:cNvSpPr/>
          <p:nvPr/>
        </p:nvSpPr>
        <p:spPr>
          <a:xfrm>
            <a:off x="0" y="6"/>
            <a:ext cx="14630400" cy="114002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80">
              <a:solidFill>
                <a:schemeClr val="lt1"/>
              </a:solidFill>
              <a:latin typeface="Arial"/>
              <a:ea typeface="Arial"/>
              <a:cs typeface="Arial"/>
              <a:sym typeface="Arial"/>
            </a:endParaRPr>
          </a:p>
        </p:txBody>
      </p:sp>
      <p:sp>
        <p:nvSpPr>
          <p:cNvPr id="99" name="Google Shape;99;p35"/>
          <p:cNvSpPr txBox="1">
            <a:spLocks noGrp="1"/>
          </p:cNvSpPr>
          <p:nvPr>
            <p:ph type="title"/>
          </p:nvPr>
        </p:nvSpPr>
        <p:spPr>
          <a:xfrm>
            <a:off x="548641" y="0"/>
            <a:ext cx="1315821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lt1"/>
              </a:buClr>
              <a:buSzPts val="2800"/>
              <a:buFont typeface="Arial"/>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5"/>
          <p:cNvSpPr txBox="1">
            <a:spLocks noGrp="1"/>
          </p:cNvSpPr>
          <p:nvPr>
            <p:ph type="body" idx="1"/>
          </p:nvPr>
        </p:nvSpPr>
        <p:spPr>
          <a:xfrm>
            <a:off x="902525" y="1673352"/>
            <a:ext cx="12801601" cy="121272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228600" algn="l" rtl="0">
              <a:spcBef>
                <a:spcPts val="3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2pPr>
            <a:lvl3pPr marL="1371600" marR="0" lvl="2" indent="-406400" algn="l" rtl="0">
              <a:spcBef>
                <a:spcPts val="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381000" algn="l" rtl="0">
              <a:spcBef>
                <a:spcPts val="9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70839" algn="l" rtl="0">
              <a:spcBef>
                <a:spcPts val="96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5pPr>
            <a:lvl6pPr marL="2743200" marR="0" lvl="5" indent="-431800" algn="l" rtl="0">
              <a:spcBef>
                <a:spcPts val="96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01" name="Google Shape;101;p35"/>
          <p:cNvSpPr txBox="1">
            <a:spLocks noGrp="1"/>
          </p:cNvSpPr>
          <p:nvPr>
            <p:ph type="body" idx="2"/>
          </p:nvPr>
        </p:nvSpPr>
        <p:spPr>
          <a:xfrm>
            <a:off x="1638300" y="3343275"/>
            <a:ext cx="7286625" cy="3752850"/>
          </a:xfrm>
          <a:prstGeom prst="rect">
            <a:avLst/>
          </a:prstGeom>
          <a:noFill/>
          <a:ln>
            <a:noFill/>
          </a:ln>
        </p:spPr>
        <p:txBody>
          <a:bodyPr spcFirstLastPara="1" wrap="square" lIns="91425" tIns="45700" rIns="91425" bIns="45700" anchor="t" anchorCtr="0"/>
          <a:lstStyle>
            <a:lvl1pPr marL="457200" marR="0" lvl="0" indent="-431800" algn="l" rtl="0">
              <a:spcBef>
                <a:spcPts val="0"/>
              </a:spcBef>
              <a:spcAft>
                <a:spcPts val="0"/>
              </a:spcAft>
              <a:buClr>
                <a:schemeClr val="dk2"/>
              </a:buClr>
              <a:buSzPts val="3200"/>
              <a:buFont typeface="Noto Sans Symbols"/>
              <a:buChar char="□"/>
              <a:defRPr sz="3200" b="0" i="0" u="none" strike="noStrike" cap="none">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AutoNum type="alphaUcPeriod"/>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02" name="Google Shape;102;p35"/>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Summary">
  <p:cSld name="Summary">
    <p:bg>
      <p:bgPr>
        <a:solidFill>
          <a:schemeClr val="lt1"/>
        </a:solidFill>
        <a:effectLst/>
      </p:bgPr>
    </p:bg>
    <p:spTree>
      <p:nvGrpSpPr>
        <p:cNvPr id="1" name="Shape 103"/>
        <p:cNvGrpSpPr/>
        <p:nvPr/>
      </p:nvGrpSpPr>
      <p:grpSpPr>
        <a:xfrm>
          <a:off x="0" y="0"/>
          <a:ext cx="0" cy="0"/>
          <a:chOff x="0" y="0"/>
          <a:chExt cx="0" cy="0"/>
        </a:xfrm>
      </p:grpSpPr>
      <p:sp>
        <p:nvSpPr>
          <p:cNvPr id="104" name="Google Shape;104;p36"/>
          <p:cNvSpPr txBox="1">
            <a:spLocks noGrp="1"/>
          </p:cNvSpPr>
          <p:nvPr>
            <p:ph type="ctrTitle"/>
          </p:nvPr>
        </p:nvSpPr>
        <p:spPr>
          <a:xfrm>
            <a:off x="918361" y="578083"/>
            <a:ext cx="3943349" cy="430886"/>
          </a:xfrm>
          <a:prstGeom prst="rect">
            <a:avLst/>
          </a:prstGeom>
          <a:noFill/>
          <a:ln>
            <a:noFill/>
          </a:ln>
        </p:spPr>
        <p:txBody>
          <a:bodyPr spcFirstLastPara="1" wrap="square" lIns="0" tIns="0" rIns="0" bIns="0" anchor="ctr" anchorCtr="0">
            <a:spAutoFit/>
          </a:bodyPr>
          <a:lstStyle>
            <a:lvl1pPr lvl="0" algn="l">
              <a:spcBef>
                <a:spcPts val="0"/>
              </a:spcBef>
              <a:spcAft>
                <a:spcPts val="0"/>
              </a:spcAft>
              <a:buClr>
                <a:schemeClr val="dk2"/>
              </a:buClr>
              <a:buSzPts val="2800"/>
              <a:buFont typeface="Arial"/>
              <a:buNone/>
              <a:defRPr sz="28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36"/>
          <p:cNvSpPr>
            <a:spLocks noGrp="1"/>
          </p:cNvSpPr>
          <p:nvPr>
            <p:ph type="pic" idx="2"/>
          </p:nvPr>
        </p:nvSpPr>
        <p:spPr>
          <a:xfrm>
            <a:off x="927895" y="1137139"/>
            <a:ext cx="12774613" cy="66241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Knowledge Check">
  <p:cSld name="Knowledge Check">
    <p:spTree>
      <p:nvGrpSpPr>
        <p:cNvPr id="1" name="Shape 106"/>
        <p:cNvGrpSpPr/>
        <p:nvPr/>
      </p:nvGrpSpPr>
      <p:grpSpPr>
        <a:xfrm>
          <a:off x="0" y="0"/>
          <a:ext cx="0" cy="0"/>
          <a:chOff x="0" y="0"/>
          <a:chExt cx="0" cy="0"/>
        </a:xfrm>
      </p:grpSpPr>
      <p:sp>
        <p:nvSpPr>
          <p:cNvPr id="107" name="Google Shape;107;p37"/>
          <p:cNvSpPr/>
          <p:nvPr/>
        </p:nvSpPr>
        <p:spPr>
          <a:xfrm>
            <a:off x="8656982" y="-1477352"/>
            <a:ext cx="8339328" cy="8339328"/>
          </a:xfrm>
          <a:custGeom>
            <a:avLst/>
            <a:gdLst/>
            <a:ahLst/>
            <a:cxnLst/>
            <a:rect l="l" t="t" r="r" b="b"/>
            <a:pathLst>
              <a:path w="774614" h="768096" extrusionOk="0">
                <a:moveTo>
                  <a:pt x="385361" y="541205"/>
                </a:moveTo>
                <a:cubicBezTo>
                  <a:pt x="413542" y="541205"/>
                  <a:pt x="436388" y="564051"/>
                  <a:pt x="436388" y="592232"/>
                </a:cubicBezTo>
                <a:cubicBezTo>
                  <a:pt x="436388" y="620413"/>
                  <a:pt x="413542" y="643259"/>
                  <a:pt x="385361" y="643259"/>
                </a:cubicBezTo>
                <a:cubicBezTo>
                  <a:pt x="357180" y="643259"/>
                  <a:pt x="334334" y="620413"/>
                  <a:pt x="334334" y="592232"/>
                </a:cubicBezTo>
                <a:cubicBezTo>
                  <a:pt x="334334" y="564051"/>
                  <a:pt x="357180" y="541205"/>
                  <a:pt x="385361" y="541205"/>
                </a:cubicBezTo>
                <a:close/>
                <a:moveTo>
                  <a:pt x="384927" y="151089"/>
                </a:moveTo>
                <a:cubicBezTo>
                  <a:pt x="465136" y="151089"/>
                  <a:pt x="531785" y="217725"/>
                  <a:pt x="530159" y="298577"/>
                </a:cubicBezTo>
                <a:cubicBezTo>
                  <a:pt x="528691" y="371564"/>
                  <a:pt x="485248" y="419152"/>
                  <a:pt x="420898" y="432035"/>
                </a:cubicBezTo>
                <a:lnTo>
                  <a:pt x="418516" y="506451"/>
                </a:lnTo>
                <a:lnTo>
                  <a:pt x="351002" y="506451"/>
                </a:lnTo>
                <a:lnTo>
                  <a:pt x="346240" y="376962"/>
                </a:lnTo>
                <a:cubicBezTo>
                  <a:pt x="371779" y="379996"/>
                  <a:pt x="407264" y="379364"/>
                  <a:pt x="418516" y="367493"/>
                </a:cubicBezTo>
                <a:lnTo>
                  <a:pt x="418516" y="367650"/>
                </a:lnTo>
                <a:cubicBezTo>
                  <a:pt x="443692" y="355543"/>
                  <a:pt x="460715" y="329107"/>
                  <a:pt x="460715" y="298577"/>
                </a:cubicBezTo>
                <a:cubicBezTo>
                  <a:pt x="460715" y="255474"/>
                  <a:pt x="426784" y="220533"/>
                  <a:pt x="384927" y="220533"/>
                </a:cubicBezTo>
                <a:cubicBezTo>
                  <a:pt x="344675" y="220533"/>
                  <a:pt x="311752" y="252847"/>
                  <a:pt x="310094" y="293707"/>
                </a:cubicBezTo>
                <a:lnTo>
                  <a:pt x="240497" y="294545"/>
                </a:lnTo>
                <a:cubicBezTo>
                  <a:pt x="241863" y="214944"/>
                  <a:pt x="306052" y="151089"/>
                  <a:pt x="384927" y="151089"/>
                </a:cubicBezTo>
                <a:close/>
                <a:moveTo>
                  <a:pt x="387307" y="80788"/>
                </a:moveTo>
                <a:cubicBezTo>
                  <a:pt x="218021" y="80788"/>
                  <a:pt x="80788" y="216562"/>
                  <a:pt x="80788" y="384048"/>
                </a:cubicBezTo>
                <a:cubicBezTo>
                  <a:pt x="80788" y="551534"/>
                  <a:pt x="218021" y="687308"/>
                  <a:pt x="387307" y="687308"/>
                </a:cubicBezTo>
                <a:cubicBezTo>
                  <a:pt x="556593" y="687308"/>
                  <a:pt x="693826" y="551534"/>
                  <a:pt x="693826" y="384048"/>
                </a:cubicBezTo>
                <a:cubicBezTo>
                  <a:pt x="693826" y="216562"/>
                  <a:pt x="556593" y="80788"/>
                  <a:pt x="387307" y="80788"/>
                </a:cubicBezTo>
                <a:close/>
                <a:moveTo>
                  <a:pt x="387307" y="0"/>
                </a:moveTo>
                <a:cubicBezTo>
                  <a:pt x="601211" y="0"/>
                  <a:pt x="774614" y="171944"/>
                  <a:pt x="774614" y="384048"/>
                </a:cubicBezTo>
                <a:cubicBezTo>
                  <a:pt x="774614" y="596152"/>
                  <a:pt x="601211" y="768096"/>
                  <a:pt x="387307" y="768096"/>
                </a:cubicBezTo>
                <a:cubicBezTo>
                  <a:pt x="173403" y="768096"/>
                  <a:pt x="0" y="596152"/>
                  <a:pt x="0" y="384048"/>
                </a:cubicBezTo>
                <a:cubicBezTo>
                  <a:pt x="0" y="171944"/>
                  <a:pt x="173403" y="0"/>
                  <a:pt x="387307" y="0"/>
                </a:cubicBezTo>
                <a:close/>
              </a:path>
            </a:pathLst>
          </a:custGeom>
          <a:solidFill>
            <a:schemeClr val="dk2">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8" name="Google Shape;108;p37"/>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09" name="Google Shape;109;p37"/>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Log in to myLearning to complete a brief Knowledge Check.</a:t>
            </a:r>
            <a:endParaRPr/>
          </a:p>
        </p:txBody>
      </p:sp>
      <p:sp>
        <p:nvSpPr>
          <p:cNvPr id="110" name="Google Shape;110;p37"/>
          <p:cNvSpPr txBox="1"/>
          <p:nvPr/>
        </p:nvSpPr>
        <p:spPr>
          <a:xfrm>
            <a:off x="1437764" y="2931829"/>
            <a:ext cx="6060584" cy="1369606"/>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Go to </a:t>
            </a:r>
            <a:r>
              <a:rPr lang="en-US" sz="1600" u="none">
                <a:solidFill>
                  <a:schemeClr val="dk1"/>
                </a:solidFill>
                <a:latin typeface="Arial"/>
                <a:ea typeface="Arial"/>
                <a:cs typeface="Arial"/>
                <a:sym typeface="Arial"/>
              </a:rPr>
              <a:t>the Associate Portal &gt;Human Resources&gt;myCareer</a:t>
            </a:r>
            <a:endParaRPr sz="1600" u="sng">
              <a:solidFill>
                <a:schemeClr val="dk1"/>
              </a:solidFill>
              <a:latin typeface="Arial"/>
              <a:ea typeface="Arial"/>
              <a:cs typeface="Arial"/>
              <a:sym typeface="Arial"/>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Select myLearning from the Home drop down menu</a:t>
            </a:r>
            <a:endParaRPr sz="1600">
              <a:solidFill>
                <a:schemeClr val="dk1"/>
              </a:solidFill>
              <a:latin typeface="Arial"/>
              <a:ea typeface="Arial"/>
              <a:cs typeface="Arial"/>
              <a:sym typeface="Arial"/>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Locate course </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Click the Start Course link</a:t>
            </a:r>
            <a:endParaRPr/>
          </a:p>
        </p:txBody>
      </p:sp>
      <p:sp>
        <p:nvSpPr>
          <p:cNvPr id="111" name="Google Shape;111;p37"/>
          <p:cNvSpPr txBox="1">
            <a:spLocks noGrp="1"/>
          </p:cNvSpPr>
          <p:nvPr>
            <p:ph type="body" idx="1"/>
          </p:nvPr>
        </p:nvSpPr>
        <p:spPr>
          <a:xfrm>
            <a:off x="2931328" y="3616853"/>
            <a:ext cx="1134006" cy="37217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12" name="Google Shape;112;p37"/>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3" name="Google Shape;113;p37"/>
          <p:cNvSpPr txBox="1"/>
          <p:nvPr/>
        </p:nvSpPr>
        <p:spPr>
          <a:xfrm>
            <a:off x="1188720" y="1828800"/>
            <a:ext cx="4360984" cy="53553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Knowledge Check</a:t>
            </a:r>
            <a:endParaRPr sz="2800" b="1">
              <a:solidFill>
                <a:schemeClr val="dk2"/>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ummary - Dark">
  <p:cSld name="Summary - Dark">
    <p:bg>
      <p:bgPr>
        <a:solidFill>
          <a:schemeClr val="dk1"/>
        </a:solidFill>
        <a:effectLst/>
      </p:bgPr>
    </p:bg>
    <p:spTree>
      <p:nvGrpSpPr>
        <p:cNvPr id="1" name="Shape 114"/>
        <p:cNvGrpSpPr/>
        <p:nvPr/>
      </p:nvGrpSpPr>
      <p:grpSpPr>
        <a:xfrm>
          <a:off x="0" y="0"/>
          <a:ext cx="0" cy="0"/>
          <a:chOff x="0" y="0"/>
          <a:chExt cx="0" cy="0"/>
        </a:xfrm>
      </p:grpSpPr>
      <p:sp>
        <p:nvSpPr>
          <p:cNvPr id="115" name="Google Shape;115;p38"/>
          <p:cNvSpPr txBox="1"/>
          <p:nvPr/>
        </p:nvSpPr>
        <p:spPr>
          <a:xfrm>
            <a:off x="4545623" y="2914472"/>
            <a:ext cx="1008477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rgbClr val="292929"/>
                </a:solidFill>
                <a:latin typeface="Arial"/>
                <a:ea typeface="Arial"/>
                <a:cs typeface="Arial"/>
                <a:sym typeface="Arial"/>
              </a:rPr>
              <a:t>SUMMARY</a:t>
            </a:r>
            <a:endParaRPr sz="15000" b="1">
              <a:solidFill>
                <a:srgbClr val="292929"/>
              </a:solidFill>
              <a:latin typeface="Arial"/>
              <a:ea typeface="Arial"/>
              <a:cs typeface="Arial"/>
              <a:sym typeface="Arial"/>
            </a:endParaRPr>
          </a:p>
        </p:txBody>
      </p:sp>
      <p:sp>
        <p:nvSpPr>
          <p:cNvPr id="116" name="Google Shape;116;p3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sz="1200">
                <a:solidFill>
                  <a:schemeClr val="lt1"/>
                </a:solidFill>
                <a:latin typeface="Arial"/>
                <a:ea typeface="Arial"/>
                <a:cs typeface="Arial"/>
                <a:sym typeface="Arial"/>
              </a:defRPr>
            </a:lvl1pPr>
            <a:lvl2pPr marL="0" lvl="1" indent="0" algn="ctr">
              <a:spcBef>
                <a:spcPts val="0"/>
              </a:spcBef>
              <a:buNone/>
              <a:defRPr sz="1200">
                <a:solidFill>
                  <a:schemeClr val="lt1"/>
                </a:solidFill>
                <a:latin typeface="Arial"/>
                <a:ea typeface="Arial"/>
                <a:cs typeface="Arial"/>
                <a:sym typeface="Arial"/>
              </a:defRPr>
            </a:lvl2pPr>
            <a:lvl3pPr marL="0" lvl="2" indent="0" algn="ctr">
              <a:spcBef>
                <a:spcPts val="0"/>
              </a:spcBef>
              <a:buNone/>
              <a:defRPr sz="1200">
                <a:solidFill>
                  <a:schemeClr val="lt1"/>
                </a:solidFill>
                <a:latin typeface="Arial"/>
                <a:ea typeface="Arial"/>
                <a:cs typeface="Arial"/>
                <a:sym typeface="Arial"/>
              </a:defRPr>
            </a:lvl3pPr>
            <a:lvl4pPr marL="0" lvl="3" indent="0" algn="ctr">
              <a:spcBef>
                <a:spcPts val="0"/>
              </a:spcBef>
              <a:buNone/>
              <a:defRPr sz="1200">
                <a:solidFill>
                  <a:schemeClr val="lt1"/>
                </a:solidFill>
                <a:latin typeface="Arial"/>
                <a:ea typeface="Arial"/>
                <a:cs typeface="Arial"/>
                <a:sym typeface="Arial"/>
              </a:defRPr>
            </a:lvl4pPr>
            <a:lvl5pPr marL="0" lvl="4" indent="0" algn="ctr">
              <a:spcBef>
                <a:spcPts val="0"/>
              </a:spcBef>
              <a:buNone/>
              <a:defRPr sz="1200">
                <a:solidFill>
                  <a:schemeClr val="lt1"/>
                </a:solidFill>
                <a:latin typeface="Arial"/>
                <a:ea typeface="Arial"/>
                <a:cs typeface="Arial"/>
                <a:sym typeface="Arial"/>
              </a:defRPr>
            </a:lvl5pPr>
            <a:lvl6pPr marL="0" lvl="5" indent="0" algn="ctr">
              <a:spcBef>
                <a:spcPts val="0"/>
              </a:spcBef>
              <a:buNone/>
              <a:defRPr sz="1200">
                <a:solidFill>
                  <a:schemeClr val="lt1"/>
                </a:solidFill>
                <a:latin typeface="Arial"/>
                <a:ea typeface="Arial"/>
                <a:cs typeface="Arial"/>
                <a:sym typeface="Arial"/>
              </a:defRPr>
            </a:lvl6pPr>
            <a:lvl7pPr marL="0" lvl="6" indent="0" algn="ctr">
              <a:spcBef>
                <a:spcPts val="0"/>
              </a:spcBef>
              <a:buNone/>
              <a:defRPr sz="1200">
                <a:solidFill>
                  <a:schemeClr val="lt1"/>
                </a:solidFill>
                <a:latin typeface="Arial"/>
                <a:ea typeface="Arial"/>
                <a:cs typeface="Arial"/>
                <a:sym typeface="Arial"/>
              </a:defRPr>
            </a:lvl7pPr>
            <a:lvl8pPr marL="0" lvl="7" indent="0" algn="ctr">
              <a:spcBef>
                <a:spcPts val="0"/>
              </a:spcBef>
              <a:buNone/>
              <a:defRPr sz="1200">
                <a:solidFill>
                  <a:schemeClr val="lt1"/>
                </a:solidFill>
                <a:latin typeface="Arial"/>
                <a:ea typeface="Arial"/>
                <a:cs typeface="Arial"/>
                <a:sym typeface="Arial"/>
              </a:defRPr>
            </a:lvl8pPr>
            <a:lvl9pPr marL="0" lvl="8" indent="0" algn="ctr">
              <a:spcBef>
                <a:spcPts val="0"/>
              </a:spcBef>
              <a:buNone/>
              <a:defRPr sz="12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17" name="Google Shape;117;p38"/>
          <p:cNvSpPr txBox="1">
            <a:spLocks noGrp="1"/>
          </p:cNvSpPr>
          <p:nvPr>
            <p:ph type="body" idx="1"/>
          </p:nvPr>
        </p:nvSpPr>
        <p:spPr>
          <a:xfrm>
            <a:off x="1198881" y="1124587"/>
            <a:ext cx="9144000" cy="5275579"/>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55600" algn="l" rtl="0">
              <a:lnSpc>
                <a:spcPct val="150000"/>
              </a:lnSpc>
              <a:spcBef>
                <a:spcPts val="2400"/>
              </a:spcBef>
              <a:spcAft>
                <a:spcPts val="0"/>
              </a:spcAft>
              <a:buClr>
                <a:schemeClr val="lt1"/>
              </a:buClr>
              <a:buSzPts val="2000"/>
              <a:buFont typeface="Noto Sans Symbols"/>
              <a:buChar char="✔"/>
              <a:defRPr sz="2000" b="0" i="0" u="none" strike="noStrike" cap="none">
                <a:solidFill>
                  <a:schemeClr val="lt1"/>
                </a:solidFill>
                <a:latin typeface="Arial"/>
                <a:ea typeface="Arial"/>
                <a:cs typeface="Arial"/>
                <a:sym typeface="Arial"/>
              </a:defRPr>
            </a:lvl2pPr>
            <a:lvl3pPr marL="1371600" marR="0" lvl="2"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70839" algn="l" rtl="0">
              <a:spcBef>
                <a:spcPts val="0"/>
              </a:spcBef>
              <a:spcAft>
                <a:spcPts val="0"/>
              </a:spcAft>
              <a:buClr>
                <a:schemeClr val="lt1"/>
              </a:buClr>
              <a:buSzPts val="2240"/>
              <a:buFont typeface="Arial"/>
              <a:buChar char="•"/>
              <a:defRPr sz="2240" b="0" i="0" u="none" strike="noStrike" cap="none">
                <a:solidFill>
                  <a:schemeClr val="lt1"/>
                </a:solidFill>
                <a:latin typeface="Arial"/>
                <a:ea typeface="Arial"/>
                <a:cs typeface="Arial"/>
                <a:sym typeface="Arial"/>
              </a:defRPr>
            </a:lvl4pPr>
            <a:lvl5pPr marL="2286000" marR="0" lvl="4" indent="-350520" algn="l" rtl="0">
              <a:spcBef>
                <a:spcPts val="0"/>
              </a:spcBef>
              <a:spcAft>
                <a:spcPts val="0"/>
              </a:spcAft>
              <a:buClr>
                <a:schemeClr val="lt1"/>
              </a:buClr>
              <a:buSzPts val="1920"/>
              <a:buFont typeface="Arial"/>
              <a:buChar char="–"/>
              <a:defRPr sz="1920" b="0" i="0" u="none" strike="noStrike" cap="none">
                <a:solidFill>
                  <a:schemeClr val="lt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rvice Connect">
  <p:cSld name="Service Connect">
    <p:spTree>
      <p:nvGrpSpPr>
        <p:cNvPr id="1" name="Shape 118"/>
        <p:cNvGrpSpPr/>
        <p:nvPr/>
      </p:nvGrpSpPr>
      <p:grpSpPr>
        <a:xfrm>
          <a:off x="0" y="0"/>
          <a:ext cx="0" cy="0"/>
          <a:chOff x="0" y="0"/>
          <a:chExt cx="0" cy="0"/>
        </a:xfrm>
      </p:grpSpPr>
      <p:pic>
        <p:nvPicPr>
          <p:cNvPr id="119" name="Google Shape;119;p39"/>
          <p:cNvPicPr preferRelativeResize="0"/>
          <p:nvPr/>
        </p:nvPicPr>
        <p:blipFill rotWithShape="1">
          <a:blip r:embed="rId2">
            <a:alphaModFix/>
          </a:blip>
          <a:srcRect/>
          <a:stretch/>
        </p:blipFill>
        <p:spPr>
          <a:xfrm>
            <a:off x="292828" y="845841"/>
            <a:ext cx="1608609" cy="1608609"/>
          </a:xfrm>
          <a:prstGeom prst="rect">
            <a:avLst/>
          </a:prstGeom>
          <a:noFill/>
          <a:ln>
            <a:noFill/>
          </a:ln>
        </p:spPr>
      </p:pic>
      <p:pic>
        <p:nvPicPr>
          <p:cNvPr id="120" name="Google Shape;120;p39"/>
          <p:cNvPicPr preferRelativeResize="0"/>
          <p:nvPr/>
        </p:nvPicPr>
        <p:blipFill rotWithShape="1">
          <a:blip r:embed="rId3">
            <a:alphaModFix/>
          </a:blip>
          <a:srcRect/>
          <a:stretch/>
        </p:blipFill>
        <p:spPr>
          <a:xfrm>
            <a:off x="671635" y="7413535"/>
            <a:ext cx="2392286" cy="629107"/>
          </a:xfrm>
          <a:prstGeom prst="rect">
            <a:avLst/>
          </a:prstGeom>
          <a:noFill/>
          <a:ln>
            <a:noFill/>
          </a:ln>
        </p:spPr>
      </p:pic>
      <p:sp>
        <p:nvSpPr>
          <p:cNvPr id="121" name="Google Shape;121;p39"/>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22" name="Google Shape;122;p39"/>
          <p:cNvPicPr preferRelativeResize="0"/>
          <p:nvPr/>
        </p:nvPicPr>
        <p:blipFill rotWithShape="1">
          <a:blip r:embed="rId4">
            <a:alphaModFix/>
          </a:blip>
          <a:srcRect/>
          <a:stretch/>
        </p:blipFill>
        <p:spPr>
          <a:xfrm>
            <a:off x="9656502" y="1371600"/>
            <a:ext cx="4047989" cy="5897501"/>
          </a:xfrm>
          <a:prstGeom prst="rect">
            <a:avLst/>
          </a:prstGeom>
          <a:noFill/>
          <a:ln w="9525" cap="flat" cmpd="sng">
            <a:solidFill>
              <a:srgbClr val="D8D8D8"/>
            </a:solidFill>
            <a:prstDash val="solid"/>
            <a:round/>
            <a:headEnd type="none" w="sm" len="sm"/>
            <a:tailEnd type="none" w="sm" len="sm"/>
          </a:ln>
        </p:spPr>
      </p:pic>
      <p:pic>
        <p:nvPicPr>
          <p:cNvPr id="123" name="Google Shape;123;p39"/>
          <p:cNvPicPr preferRelativeResize="0"/>
          <p:nvPr/>
        </p:nvPicPr>
        <p:blipFill rotWithShape="1">
          <a:blip r:embed="rId5">
            <a:alphaModFix/>
          </a:blip>
          <a:srcRect/>
          <a:stretch/>
        </p:blipFill>
        <p:spPr>
          <a:xfrm>
            <a:off x="12868980" y="3933007"/>
            <a:ext cx="1225402" cy="1231499"/>
          </a:xfrm>
          <a:prstGeom prst="rect">
            <a:avLst/>
          </a:prstGeom>
          <a:noFill/>
          <a:ln>
            <a:noFill/>
          </a:ln>
        </p:spPr>
      </p:pic>
      <p:sp>
        <p:nvSpPr>
          <p:cNvPr id="124" name="Google Shape;124;p39"/>
          <p:cNvSpPr txBox="1"/>
          <p:nvPr/>
        </p:nvSpPr>
        <p:spPr>
          <a:xfrm>
            <a:off x="855785" y="1371600"/>
            <a:ext cx="8656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2"/>
                </a:solidFill>
                <a:latin typeface="Arial"/>
                <a:ea typeface="Arial"/>
                <a:cs typeface="Arial"/>
                <a:sym typeface="Arial"/>
              </a:rPr>
              <a:t>Always</a:t>
            </a:r>
            <a:r>
              <a:rPr lang="en-US" sz="2800">
                <a:solidFill>
                  <a:schemeClr val="dk1"/>
                </a:solidFill>
                <a:latin typeface="Arial"/>
                <a:ea typeface="Arial"/>
                <a:cs typeface="Arial"/>
                <a:sym typeface="Arial"/>
              </a:rPr>
              <a:t> start with Service Connect for CDK Support</a:t>
            </a:r>
            <a:endParaRPr sz="2800">
              <a:solidFill>
                <a:schemeClr val="dk1"/>
              </a:solidFill>
              <a:latin typeface="Arial"/>
              <a:ea typeface="Arial"/>
              <a:cs typeface="Arial"/>
              <a:sym typeface="Arial"/>
            </a:endParaRPr>
          </a:p>
        </p:txBody>
      </p:sp>
      <p:pic>
        <p:nvPicPr>
          <p:cNvPr id="125" name="Google Shape;125;p39"/>
          <p:cNvPicPr preferRelativeResize="0"/>
          <p:nvPr/>
        </p:nvPicPr>
        <p:blipFill rotWithShape="1">
          <a:blip r:embed="rId6">
            <a:alphaModFix/>
          </a:blip>
          <a:srcRect/>
          <a:stretch/>
        </p:blipFill>
        <p:spPr>
          <a:xfrm>
            <a:off x="2924879" y="2120293"/>
            <a:ext cx="774259" cy="768163"/>
          </a:xfrm>
          <a:prstGeom prst="rect">
            <a:avLst/>
          </a:prstGeom>
          <a:noFill/>
          <a:ln>
            <a:noFill/>
          </a:ln>
        </p:spPr>
      </p:pic>
      <p:sp>
        <p:nvSpPr>
          <p:cNvPr id="126" name="Google Shape;126;p39"/>
          <p:cNvSpPr txBox="1"/>
          <p:nvPr/>
        </p:nvSpPr>
        <p:spPr>
          <a:xfrm>
            <a:off x="3721089" y="2325496"/>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Anywhere</a:t>
            </a:r>
            <a:endParaRPr sz="1600">
              <a:solidFill>
                <a:schemeClr val="dk1"/>
              </a:solidFill>
              <a:latin typeface="Arial"/>
              <a:ea typeface="Arial"/>
              <a:cs typeface="Arial"/>
              <a:sym typeface="Arial"/>
            </a:endParaRPr>
          </a:p>
        </p:txBody>
      </p:sp>
      <p:pic>
        <p:nvPicPr>
          <p:cNvPr id="127" name="Google Shape;127;p39"/>
          <p:cNvPicPr preferRelativeResize="0"/>
          <p:nvPr/>
        </p:nvPicPr>
        <p:blipFill rotWithShape="1">
          <a:blip r:embed="rId7">
            <a:alphaModFix/>
          </a:blip>
          <a:srcRect/>
          <a:stretch/>
        </p:blipFill>
        <p:spPr>
          <a:xfrm>
            <a:off x="2940733" y="3023697"/>
            <a:ext cx="780356" cy="780356"/>
          </a:xfrm>
          <a:prstGeom prst="rect">
            <a:avLst/>
          </a:prstGeom>
          <a:noFill/>
          <a:ln>
            <a:noFill/>
          </a:ln>
        </p:spPr>
      </p:pic>
      <p:sp>
        <p:nvSpPr>
          <p:cNvPr id="128" name="Google Shape;128;p39"/>
          <p:cNvSpPr txBox="1"/>
          <p:nvPr/>
        </p:nvSpPr>
        <p:spPr>
          <a:xfrm>
            <a:off x="3721089" y="3218460"/>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Mobile</a:t>
            </a:r>
            <a:endParaRPr sz="1600">
              <a:solidFill>
                <a:schemeClr val="dk1"/>
              </a:solidFill>
              <a:latin typeface="Arial"/>
              <a:ea typeface="Arial"/>
              <a:cs typeface="Arial"/>
              <a:sym typeface="Arial"/>
            </a:endParaRPr>
          </a:p>
        </p:txBody>
      </p:sp>
      <p:sp>
        <p:nvSpPr>
          <p:cNvPr id="129" name="Google Shape;129;p39"/>
          <p:cNvSpPr txBox="1"/>
          <p:nvPr/>
        </p:nvSpPr>
        <p:spPr>
          <a:xfrm>
            <a:off x="3144666" y="4146287"/>
            <a:ext cx="4865077" cy="19389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Faster than the phone!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Web Chat</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Search</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Service Connect Community</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Quick Start Training</a:t>
            </a:r>
            <a:endParaRPr sz="2880" b="0" i="0" u="none" strike="noStrike" cap="none">
              <a:solidFill>
                <a:srgbClr val="231F2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ervice Connect - French">
  <p:cSld name="Service Connect - French">
    <p:spTree>
      <p:nvGrpSpPr>
        <p:cNvPr id="1" name="Shape 130"/>
        <p:cNvGrpSpPr/>
        <p:nvPr/>
      </p:nvGrpSpPr>
      <p:grpSpPr>
        <a:xfrm>
          <a:off x="0" y="0"/>
          <a:ext cx="0" cy="0"/>
          <a:chOff x="0" y="0"/>
          <a:chExt cx="0" cy="0"/>
        </a:xfrm>
      </p:grpSpPr>
      <p:pic>
        <p:nvPicPr>
          <p:cNvPr id="131" name="Google Shape;131;p40"/>
          <p:cNvPicPr preferRelativeResize="0"/>
          <p:nvPr/>
        </p:nvPicPr>
        <p:blipFill rotWithShape="1">
          <a:blip r:embed="rId2">
            <a:alphaModFix/>
          </a:blip>
          <a:srcRect/>
          <a:stretch/>
        </p:blipFill>
        <p:spPr>
          <a:xfrm>
            <a:off x="292828" y="845841"/>
            <a:ext cx="1608609" cy="1608609"/>
          </a:xfrm>
          <a:prstGeom prst="rect">
            <a:avLst/>
          </a:prstGeom>
          <a:noFill/>
          <a:ln>
            <a:noFill/>
          </a:ln>
        </p:spPr>
      </p:pic>
      <p:pic>
        <p:nvPicPr>
          <p:cNvPr id="132" name="Google Shape;132;p40"/>
          <p:cNvPicPr preferRelativeResize="0"/>
          <p:nvPr/>
        </p:nvPicPr>
        <p:blipFill rotWithShape="1">
          <a:blip r:embed="rId3">
            <a:alphaModFix/>
          </a:blip>
          <a:srcRect/>
          <a:stretch/>
        </p:blipFill>
        <p:spPr>
          <a:xfrm>
            <a:off x="8935413" y="1371600"/>
            <a:ext cx="5255207" cy="5279594"/>
          </a:xfrm>
          <a:prstGeom prst="rect">
            <a:avLst/>
          </a:prstGeom>
          <a:noFill/>
          <a:ln>
            <a:noFill/>
          </a:ln>
        </p:spPr>
      </p:pic>
      <p:pic>
        <p:nvPicPr>
          <p:cNvPr id="133" name="Google Shape;133;p40"/>
          <p:cNvPicPr preferRelativeResize="0"/>
          <p:nvPr/>
        </p:nvPicPr>
        <p:blipFill rotWithShape="1">
          <a:blip r:embed="rId4">
            <a:alphaModFix/>
          </a:blip>
          <a:srcRect/>
          <a:stretch/>
        </p:blipFill>
        <p:spPr>
          <a:xfrm>
            <a:off x="671635" y="7413535"/>
            <a:ext cx="2392286" cy="629107"/>
          </a:xfrm>
          <a:prstGeom prst="rect">
            <a:avLst/>
          </a:prstGeom>
          <a:noFill/>
          <a:ln>
            <a:noFill/>
          </a:ln>
        </p:spPr>
      </p:pic>
      <p:sp>
        <p:nvSpPr>
          <p:cNvPr id="134" name="Google Shape;134;p40"/>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35" name="Google Shape;135;p40"/>
          <p:cNvSpPr txBox="1"/>
          <p:nvPr/>
        </p:nvSpPr>
        <p:spPr>
          <a:xfrm>
            <a:off x="855785" y="1371600"/>
            <a:ext cx="8656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Commencez </a:t>
            </a:r>
            <a:r>
              <a:rPr lang="en-US" sz="2800">
                <a:solidFill>
                  <a:schemeClr val="dk2"/>
                </a:solidFill>
                <a:latin typeface="Arial"/>
                <a:ea typeface="Arial"/>
                <a:cs typeface="Arial"/>
                <a:sym typeface="Arial"/>
              </a:rPr>
              <a:t>toujours</a:t>
            </a:r>
            <a:r>
              <a:rPr lang="en-US" sz="2800">
                <a:solidFill>
                  <a:schemeClr val="dk1"/>
                </a:solidFill>
                <a:latin typeface="Arial"/>
                <a:ea typeface="Arial"/>
                <a:cs typeface="Arial"/>
                <a:sym typeface="Arial"/>
              </a:rPr>
              <a:t> par Service Connect pour</a:t>
            </a:r>
            <a:endParaRPr/>
          </a:p>
        </p:txBody>
      </p:sp>
      <p:pic>
        <p:nvPicPr>
          <p:cNvPr id="136" name="Google Shape;136;p40"/>
          <p:cNvPicPr preferRelativeResize="0"/>
          <p:nvPr/>
        </p:nvPicPr>
        <p:blipFill rotWithShape="1">
          <a:blip r:embed="rId5">
            <a:alphaModFix/>
          </a:blip>
          <a:srcRect/>
          <a:stretch/>
        </p:blipFill>
        <p:spPr>
          <a:xfrm>
            <a:off x="2564335" y="2777687"/>
            <a:ext cx="774259" cy="768163"/>
          </a:xfrm>
          <a:prstGeom prst="rect">
            <a:avLst/>
          </a:prstGeom>
          <a:noFill/>
          <a:ln>
            <a:noFill/>
          </a:ln>
        </p:spPr>
      </p:pic>
      <p:sp>
        <p:nvSpPr>
          <p:cNvPr id="137" name="Google Shape;137;p40"/>
          <p:cNvSpPr txBox="1"/>
          <p:nvPr/>
        </p:nvSpPr>
        <p:spPr>
          <a:xfrm>
            <a:off x="3360545" y="2982890"/>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Partout</a:t>
            </a:r>
            <a:endParaRPr/>
          </a:p>
        </p:txBody>
      </p:sp>
      <p:pic>
        <p:nvPicPr>
          <p:cNvPr id="138" name="Google Shape;138;p40"/>
          <p:cNvPicPr preferRelativeResize="0"/>
          <p:nvPr/>
        </p:nvPicPr>
        <p:blipFill rotWithShape="1">
          <a:blip r:embed="rId6">
            <a:alphaModFix/>
          </a:blip>
          <a:srcRect/>
          <a:stretch/>
        </p:blipFill>
        <p:spPr>
          <a:xfrm>
            <a:off x="2580189" y="3681091"/>
            <a:ext cx="780356" cy="780356"/>
          </a:xfrm>
          <a:prstGeom prst="rect">
            <a:avLst/>
          </a:prstGeom>
          <a:noFill/>
          <a:ln>
            <a:noFill/>
          </a:ln>
        </p:spPr>
      </p:pic>
      <p:sp>
        <p:nvSpPr>
          <p:cNvPr id="139" name="Google Shape;139;p40"/>
          <p:cNvSpPr txBox="1"/>
          <p:nvPr/>
        </p:nvSpPr>
        <p:spPr>
          <a:xfrm>
            <a:off x="3360545" y="3875854"/>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Mobile</a:t>
            </a:r>
            <a:endParaRPr sz="1600">
              <a:solidFill>
                <a:schemeClr val="dk1"/>
              </a:solidFill>
              <a:latin typeface="Arial"/>
              <a:ea typeface="Arial"/>
              <a:cs typeface="Arial"/>
              <a:sym typeface="Arial"/>
            </a:endParaRPr>
          </a:p>
        </p:txBody>
      </p:sp>
      <p:sp>
        <p:nvSpPr>
          <p:cNvPr id="140" name="Google Shape;140;p40"/>
          <p:cNvSpPr txBox="1"/>
          <p:nvPr/>
        </p:nvSpPr>
        <p:spPr>
          <a:xfrm>
            <a:off x="2789392" y="4765980"/>
            <a:ext cx="4865077" cy="19389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Plus rapide que le téléphone!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Clavardage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Recherche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Communauté  Service Connect</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Démarrage rapide de la formation</a:t>
            </a:r>
            <a:endParaRPr/>
          </a:p>
        </p:txBody>
      </p:sp>
      <p:sp>
        <p:nvSpPr>
          <p:cNvPr id="141" name="Google Shape;141;p40"/>
          <p:cNvSpPr txBox="1"/>
          <p:nvPr/>
        </p:nvSpPr>
        <p:spPr>
          <a:xfrm>
            <a:off x="1348155" y="1806878"/>
            <a:ext cx="4900246" cy="5355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80">
                <a:solidFill>
                  <a:schemeClr val="dk1"/>
                </a:solidFill>
                <a:latin typeface="Arial"/>
                <a:ea typeface="Arial"/>
                <a:cs typeface="Arial"/>
                <a:sym typeface="Arial"/>
              </a:rPr>
              <a:t>obtenir du Soutien CDK</a:t>
            </a:r>
            <a:endParaRPr sz="2880">
              <a:solidFill>
                <a:schemeClr val="dk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hank You">
  <p:cSld name="Thank You">
    <p:spTree>
      <p:nvGrpSpPr>
        <p:cNvPr id="1" name="Shape 142"/>
        <p:cNvGrpSpPr/>
        <p:nvPr/>
      </p:nvGrpSpPr>
      <p:grpSpPr>
        <a:xfrm>
          <a:off x="0" y="0"/>
          <a:ext cx="0" cy="0"/>
          <a:chOff x="0" y="0"/>
          <a:chExt cx="0" cy="0"/>
        </a:xfrm>
      </p:grpSpPr>
      <p:pic>
        <p:nvPicPr>
          <p:cNvPr id="143" name="Google Shape;143;p41"/>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44" name="Google Shape;144;p41"/>
          <p:cNvSpPr txBox="1"/>
          <p:nvPr/>
        </p:nvSpPr>
        <p:spPr>
          <a:xfrm>
            <a:off x="1597756" y="4866868"/>
            <a:ext cx="3665906" cy="1504770"/>
          </a:xfrm>
          <a:prstGeom prst="rect">
            <a:avLst/>
          </a:prstGeom>
          <a:noFill/>
          <a:ln>
            <a:noFill/>
          </a:ln>
        </p:spPr>
        <p:txBody>
          <a:bodyPr spcFirstLastPara="1" wrap="square" lIns="162500" tIns="81250" rIns="162500" bIns="81250" anchor="t" anchorCtr="0">
            <a:noAutofit/>
          </a:bodyPr>
          <a:lstStyle/>
          <a:p>
            <a:pPr marL="0" marR="0" lvl="1" indent="0" algn="l" rtl="0">
              <a:spcBef>
                <a:spcPts val="0"/>
              </a:spcBef>
              <a:spcAft>
                <a:spcPts val="0"/>
              </a:spcAft>
              <a:buNone/>
            </a:pPr>
            <a:r>
              <a:rPr lang="en-US" sz="1600" b="1" i="0" u="none" strike="noStrike" cap="none">
                <a:solidFill>
                  <a:srgbClr val="4D4F53"/>
                </a:solidFill>
                <a:latin typeface="Arial"/>
                <a:ea typeface="Arial"/>
                <a:cs typeface="Arial"/>
                <a:sym typeface="Arial"/>
              </a:rPr>
              <a:t>More Information</a:t>
            </a:r>
            <a:endParaRPr sz="1600" b="1"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cdkuniversity.com </a:t>
            </a:r>
            <a:endParaRPr/>
          </a:p>
          <a:p>
            <a:pPr marL="0" marR="0" lvl="1" indent="0" algn="l" rtl="0">
              <a:spcBef>
                <a:spcPts val="0"/>
              </a:spcBef>
              <a:spcAft>
                <a:spcPts val="0"/>
              </a:spcAft>
              <a:buNone/>
            </a:pPr>
            <a:endParaRPr sz="1600" b="0"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 Learning Coordinator</a:t>
            </a:r>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cdku@cdk.com or 866.535.8487</a:t>
            </a:r>
            <a:endParaRPr sz="1600" b="0" i="0" u="none" strike="noStrike" cap="none">
              <a:solidFill>
                <a:srgbClr val="4D4F53"/>
              </a:solidFill>
              <a:latin typeface="Arial"/>
              <a:ea typeface="Arial"/>
              <a:cs typeface="Arial"/>
              <a:sym typeface="Arial"/>
            </a:endParaRPr>
          </a:p>
          <a:p>
            <a:pPr marL="0" marR="0" lvl="1" indent="0" algn="ctr" rtl="0">
              <a:spcBef>
                <a:spcPts val="0"/>
              </a:spcBef>
              <a:spcAft>
                <a:spcPts val="0"/>
              </a:spcAft>
              <a:buNone/>
            </a:pPr>
            <a:endParaRPr sz="2560" b="0" i="0" u="none" strike="noStrike" cap="none">
              <a:solidFill>
                <a:srgbClr val="E6E6E6"/>
              </a:solidFill>
              <a:latin typeface="Arial"/>
              <a:ea typeface="Arial"/>
              <a:cs typeface="Arial"/>
              <a:sym typeface="Arial"/>
            </a:endParaRPr>
          </a:p>
          <a:p>
            <a:pPr marL="0" marR="0" lvl="1" indent="0" algn="ctr" rtl="0">
              <a:spcBef>
                <a:spcPts val="0"/>
              </a:spcBef>
              <a:spcAft>
                <a:spcPts val="0"/>
              </a:spcAft>
              <a:buNone/>
            </a:pPr>
            <a:endParaRPr sz="2560" b="1" i="0" u="none" strike="noStrike" cap="none">
              <a:solidFill>
                <a:srgbClr val="E6E6E6"/>
              </a:solidFill>
              <a:latin typeface="Arial"/>
              <a:ea typeface="Arial"/>
              <a:cs typeface="Arial"/>
              <a:sym typeface="Arial"/>
            </a:endParaRPr>
          </a:p>
        </p:txBody>
      </p:sp>
      <p:sp>
        <p:nvSpPr>
          <p:cNvPr id="145" name="Google Shape;145;p41"/>
          <p:cNvSpPr txBox="1"/>
          <p:nvPr/>
        </p:nvSpPr>
        <p:spPr>
          <a:xfrm>
            <a:off x="1188720" y="2457908"/>
            <a:ext cx="5832734"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Log in to CDK University for all your learning needs:</a:t>
            </a:r>
            <a:endParaRPr/>
          </a:p>
        </p:txBody>
      </p:sp>
      <p:sp>
        <p:nvSpPr>
          <p:cNvPr id="146" name="Google Shape;146;p41"/>
          <p:cNvSpPr txBox="1"/>
          <p:nvPr/>
        </p:nvSpPr>
        <p:spPr>
          <a:xfrm>
            <a:off x="1437764" y="2931829"/>
            <a:ext cx="6060584" cy="1615827"/>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Learn what you want, when you want – 24/7/365</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Navigate with ease to find appropriate learning programs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View your learning progress via Dashboards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Access CDK’s full schedule of learning options – with new courses added frequently</a:t>
            </a:r>
            <a:endParaRPr/>
          </a:p>
        </p:txBody>
      </p:sp>
      <p:sp>
        <p:nvSpPr>
          <p:cNvPr id="147" name="Google Shape;147;p4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48" name="Google Shape;148;p41"/>
          <p:cNvPicPr preferRelativeResize="0"/>
          <p:nvPr/>
        </p:nvPicPr>
        <p:blipFill rotWithShape="1">
          <a:blip r:embed="rId3">
            <a:alphaModFix/>
          </a:blip>
          <a:srcRect/>
          <a:stretch/>
        </p:blipFill>
        <p:spPr>
          <a:xfrm>
            <a:off x="7268307" y="2279452"/>
            <a:ext cx="7063108" cy="2781164"/>
          </a:xfrm>
          <a:prstGeom prst="rect">
            <a:avLst/>
          </a:prstGeom>
          <a:noFill/>
          <a:ln>
            <a:noFill/>
          </a:ln>
        </p:spPr>
      </p:pic>
      <p:sp>
        <p:nvSpPr>
          <p:cNvPr id="149" name="Google Shape;149;p41"/>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Thank You</a:t>
            </a:r>
            <a:endParaRPr sz="2800" b="1">
              <a:solidFill>
                <a:schemeClr val="dk2"/>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hank You - French">
  <p:cSld name="Thank You - French">
    <p:spTree>
      <p:nvGrpSpPr>
        <p:cNvPr id="1" name="Shape 150"/>
        <p:cNvGrpSpPr/>
        <p:nvPr/>
      </p:nvGrpSpPr>
      <p:grpSpPr>
        <a:xfrm>
          <a:off x="0" y="0"/>
          <a:ext cx="0" cy="0"/>
          <a:chOff x="0" y="0"/>
          <a:chExt cx="0" cy="0"/>
        </a:xfrm>
      </p:grpSpPr>
      <p:pic>
        <p:nvPicPr>
          <p:cNvPr id="151" name="Google Shape;151;p42"/>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52" name="Google Shape;152;p42"/>
          <p:cNvSpPr txBox="1"/>
          <p:nvPr/>
        </p:nvSpPr>
        <p:spPr>
          <a:xfrm>
            <a:off x="1600200" y="4864607"/>
            <a:ext cx="3665906" cy="1663783"/>
          </a:xfrm>
          <a:prstGeom prst="rect">
            <a:avLst/>
          </a:prstGeom>
          <a:noFill/>
          <a:ln>
            <a:noFill/>
          </a:ln>
        </p:spPr>
        <p:txBody>
          <a:bodyPr spcFirstLastPara="1" wrap="square" lIns="162500" tIns="81250" rIns="162500" bIns="81250" anchor="t" anchorCtr="0">
            <a:noAutofit/>
          </a:bodyPr>
          <a:lstStyle/>
          <a:p>
            <a:pPr marL="0" marR="0" lvl="1" indent="0" algn="l" rtl="0">
              <a:spcBef>
                <a:spcPts val="0"/>
              </a:spcBef>
              <a:spcAft>
                <a:spcPts val="0"/>
              </a:spcAft>
              <a:buNone/>
            </a:pPr>
            <a:r>
              <a:rPr lang="en-US" sz="1600" b="1" i="0" u="none" strike="noStrike" cap="none">
                <a:solidFill>
                  <a:srgbClr val="4D4F53"/>
                </a:solidFill>
                <a:latin typeface="Arial"/>
                <a:ea typeface="Arial"/>
                <a:cs typeface="Arial"/>
                <a:sym typeface="Arial"/>
              </a:rPr>
              <a:t>Plus d'information</a:t>
            </a:r>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cdkuniversity.com</a:t>
            </a:r>
            <a:endParaRPr/>
          </a:p>
          <a:p>
            <a:pPr marL="0" marR="0" lvl="1" indent="0" algn="l" rtl="0">
              <a:spcBef>
                <a:spcPts val="0"/>
              </a:spcBef>
              <a:spcAft>
                <a:spcPts val="0"/>
              </a:spcAft>
              <a:buNone/>
            </a:pPr>
            <a:endParaRPr sz="1600" b="0"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ou communiquez avec un coordonnateur de la Formation CDK à cdku@cdk.com ou 866.535.8487</a:t>
            </a:r>
            <a:endParaRPr/>
          </a:p>
          <a:p>
            <a:pPr marL="0" marR="0" lvl="1" indent="0" algn="l" rtl="0">
              <a:spcBef>
                <a:spcPts val="0"/>
              </a:spcBef>
              <a:spcAft>
                <a:spcPts val="0"/>
              </a:spcAft>
              <a:buNone/>
            </a:pPr>
            <a:endParaRPr sz="2560" b="0" i="0" u="none" strike="noStrike" cap="none">
              <a:solidFill>
                <a:srgbClr val="E6E6E6"/>
              </a:solidFill>
              <a:latin typeface="Arial"/>
              <a:ea typeface="Arial"/>
              <a:cs typeface="Arial"/>
              <a:sym typeface="Arial"/>
            </a:endParaRPr>
          </a:p>
          <a:p>
            <a:pPr marL="0" marR="0" lvl="1" indent="0" algn="ctr" rtl="0">
              <a:spcBef>
                <a:spcPts val="0"/>
              </a:spcBef>
              <a:spcAft>
                <a:spcPts val="0"/>
              </a:spcAft>
              <a:buNone/>
            </a:pPr>
            <a:endParaRPr sz="2560" b="1" i="0" u="none" strike="noStrike" cap="none">
              <a:solidFill>
                <a:srgbClr val="E6E6E6"/>
              </a:solidFill>
              <a:latin typeface="Arial"/>
              <a:ea typeface="Arial"/>
              <a:cs typeface="Arial"/>
              <a:sym typeface="Arial"/>
            </a:endParaRPr>
          </a:p>
        </p:txBody>
      </p:sp>
      <p:sp>
        <p:nvSpPr>
          <p:cNvPr id="153" name="Google Shape;153;p42"/>
          <p:cNvSpPr txBox="1"/>
          <p:nvPr/>
        </p:nvSpPr>
        <p:spPr>
          <a:xfrm>
            <a:off x="1188720" y="2459736"/>
            <a:ext cx="8227152"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Connectez-vous à l’Université CDK pour tous vos besoins en formation:</a:t>
            </a:r>
            <a:endParaRPr/>
          </a:p>
        </p:txBody>
      </p:sp>
      <p:sp>
        <p:nvSpPr>
          <p:cNvPr id="154" name="Google Shape;154;p42"/>
          <p:cNvSpPr txBox="1"/>
          <p:nvPr/>
        </p:nvSpPr>
        <p:spPr>
          <a:xfrm>
            <a:off x="1437764" y="2935224"/>
            <a:ext cx="8469561" cy="1369606"/>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Apprenez tout ce que vous souhaitez, au moment désiré, 24 heures sur 24</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Naviguez aisément pour trouver les programmes de formation requis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Suivez la progression de votre formation sur les tableaux de bord</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Consultez le calendrier de formation CDK – De nouveaux cours s’y ajoutent fréquemment</a:t>
            </a:r>
            <a:endParaRPr/>
          </a:p>
        </p:txBody>
      </p:sp>
      <p:sp>
        <p:nvSpPr>
          <p:cNvPr id="155" name="Google Shape;155;p4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56" name="Google Shape;156;p42"/>
          <p:cNvPicPr preferRelativeResize="0"/>
          <p:nvPr/>
        </p:nvPicPr>
        <p:blipFill rotWithShape="1">
          <a:blip r:embed="rId3">
            <a:alphaModFix/>
          </a:blip>
          <a:srcRect/>
          <a:stretch/>
        </p:blipFill>
        <p:spPr>
          <a:xfrm>
            <a:off x="6084896" y="4306610"/>
            <a:ext cx="7059584" cy="2779776"/>
          </a:xfrm>
          <a:prstGeom prst="rect">
            <a:avLst/>
          </a:prstGeom>
          <a:noFill/>
          <a:ln>
            <a:noFill/>
          </a:ln>
        </p:spPr>
      </p:pic>
      <p:sp>
        <p:nvSpPr>
          <p:cNvPr id="157" name="Google Shape;157;p42"/>
          <p:cNvSpPr txBox="1"/>
          <p:nvPr/>
        </p:nvSpPr>
        <p:spPr>
          <a:xfrm>
            <a:off x="1188720" y="1901952"/>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Merci</a:t>
            </a:r>
            <a:endParaRPr sz="2800" b="1">
              <a:solidFill>
                <a:schemeClr val="dk2"/>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eedback">
  <p:cSld name="Feedback">
    <p:spTree>
      <p:nvGrpSpPr>
        <p:cNvPr id="1" name="Shape 158"/>
        <p:cNvGrpSpPr/>
        <p:nvPr/>
      </p:nvGrpSpPr>
      <p:grpSpPr>
        <a:xfrm>
          <a:off x="0" y="0"/>
          <a:ext cx="0" cy="0"/>
          <a:chOff x="0" y="0"/>
          <a:chExt cx="0" cy="0"/>
        </a:xfrm>
      </p:grpSpPr>
      <p:pic>
        <p:nvPicPr>
          <p:cNvPr id="159" name="Google Shape;159;p43"/>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60" name="Google Shape;160;p43"/>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What did you think of this CDK learning session?</a:t>
            </a:r>
            <a:endParaRPr/>
          </a:p>
        </p:txBody>
      </p:sp>
      <p:sp>
        <p:nvSpPr>
          <p:cNvPr id="161" name="Google Shape;161;p43"/>
          <p:cNvSpPr txBox="1"/>
          <p:nvPr/>
        </p:nvSpPr>
        <p:spPr>
          <a:xfrm>
            <a:off x="1188720" y="2935224"/>
            <a:ext cx="6060584" cy="6206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accent4"/>
              </a:buClr>
              <a:buSzPts val="1600"/>
              <a:buFont typeface="Arial"/>
              <a:buNone/>
            </a:pPr>
            <a:r>
              <a:rPr lang="en-US" sz="1600">
                <a:solidFill>
                  <a:schemeClr val="dk1"/>
                </a:solidFill>
                <a:latin typeface="Arial"/>
                <a:ea typeface="Arial"/>
                <a:cs typeface="Arial"/>
                <a:sym typeface="Arial"/>
              </a:rPr>
              <a:t>You will be directed to short survey.</a:t>
            </a:r>
            <a:endParaRPr/>
          </a:p>
          <a:p>
            <a:pPr marL="0" marR="0" lvl="0" indent="0" algn="l" rtl="0">
              <a:spcBef>
                <a:spcPts val="960"/>
              </a:spcBef>
              <a:spcAft>
                <a:spcPts val="0"/>
              </a:spcAft>
              <a:buClr>
                <a:schemeClr val="accent4"/>
              </a:buClr>
              <a:buSzPts val="1600"/>
              <a:buFont typeface="Arial"/>
              <a:buNone/>
            </a:pPr>
            <a:r>
              <a:rPr lang="en-US" sz="1600">
                <a:solidFill>
                  <a:schemeClr val="dk1"/>
                </a:solidFill>
                <a:latin typeface="Arial"/>
                <a:ea typeface="Arial"/>
                <a:cs typeface="Arial"/>
                <a:sym typeface="Arial"/>
              </a:rPr>
              <a:t>Please provide us with your feedback.</a:t>
            </a:r>
            <a:endParaRPr/>
          </a:p>
        </p:txBody>
      </p:sp>
      <p:sp>
        <p:nvSpPr>
          <p:cNvPr id="162" name="Google Shape;162;p4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63" name="Google Shape;163;p43"/>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accent6"/>
                </a:solidFill>
                <a:latin typeface="Arial"/>
                <a:ea typeface="Arial"/>
                <a:cs typeface="Arial"/>
                <a:sym typeface="Arial"/>
              </a:rPr>
              <a:t>Feedback</a:t>
            </a:r>
            <a:endParaRPr sz="2800" b="1">
              <a:solidFill>
                <a:schemeClr val="accent6"/>
              </a:solidFill>
              <a:latin typeface="Arial"/>
              <a:ea typeface="Arial"/>
              <a:cs typeface="Arial"/>
              <a:sym typeface="Arial"/>
            </a:endParaRPr>
          </a:p>
        </p:txBody>
      </p:sp>
      <p:pic>
        <p:nvPicPr>
          <p:cNvPr id="164" name="Google Shape;164;p43"/>
          <p:cNvPicPr preferRelativeResize="0"/>
          <p:nvPr/>
        </p:nvPicPr>
        <p:blipFill rotWithShape="1">
          <a:blip r:embed="rId3">
            <a:alphaModFix/>
          </a:blip>
          <a:srcRect/>
          <a:stretch/>
        </p:blipFill>
        <p:spPr>
          <a:xfrm>
            <a:off x="7722933" y="-2267712"/>
            <a:ext cx="8339328" cy="833932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Feedback - French">
  <p:cSld name="Feedback - French">
    <p:spTree>
      <p:nvGrpSpPr>
        <p:cNvPr id="1" name="Shape 165"/>
        <p:cNvGrpSpPr/>
        <p:nvPr/>
      </p:nvGrpSpPr>
      <p:grpSpPr>
        <a:xfrm>
          <a:off x="0" y="0"/>
          <a:ext cx="0" cy="0"/>
          <a:chOff x="0" y="0"/>
          <a:chExt cx="0" cy="0"/>
        </a:xfrm>
      </p:grpSpPr>
      <p:pic>
        <p:nvPicPr>
          <p:cNvPr id="166" name="Google Shape;166;p44"/>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67" name="Google Shape;167;p44"/>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Que pensez-vous de cette session de formation CDK?</a:t>
            </a:r>
            <a:endParaRPr/>
          </a:p>
        </p:txBody>
      </p:sp>
      <p:sp>
        <p:nvSpPr>
          <p:cNvPr id="168" name="Google Shape;168;p44"/>
          <p:cNvSpPr txBox="1"/>
          <p:nvPr/>
        </p:nvSpPr>
        <p:spPr>
          <a:xfrm>
            <a:off x="1188720" y="2935224"/>
            <a:ext cx="6060584" cy="86690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accent4"/>
              </a:buClr>
              <a:buSzPts val="1600"/>
              <a:buFont typeface="Arial"/>
              <a:buNone/>
            </a:pPr>
            <a:r>
              <a:rPr lang="en-US" sz="1600">
                <a:solidFill>
                  <a:schemeClr val="dk1"/>
                </a:solidFill>
                <a:latin typeface="Arial"/>
                <a:ea typeface="Arial"/>
                <a:cs typeface="Arial"/>
                <a:sym typeface="Arial"/>
              </a:rPr>
              <a:t>Vous serez dirigé vers un site internet où nous vous demandons de bien vouloir répondre à un bref questionnaire de sondage.</a:t>
            </a:r>
            <a:endParaRPr/>
          </a:p>
          <a:p>
            <a:pPr marL="0" marR="0" lvl="0" indent="0" algn="l" rtl="0">
              <a:spcBef>
                <a:spcPts val="960"/>
              </a:spcBef>
              <a:spcAft>
                <a:spcPts val="0"/>
              </a:spcAft>
              <a:buClr>
                <a:schemeClr val="accent4"/>
              </a:buClr>
              <a:buSzPts val="1600"/>
              <a:buFont typeface="Arial"/>
              <a:buNone/>
            </a:pPr>
            <a:r>
              <a:rPr lang="en-US" sz="1600">
                <a:solidFill>
                  <a:schemeClr val="dk1"/>
                </a:solidFill>
                <a:latin typeface="Arial"/>
                <a:ea typeface="Arial"/>
                <a:cs typeface="Arial"/>
                <a:sym typeface="Arial"/>
              </a:rPr>
              <a:t>Prière de soumettre vos commentaires à CDK.</a:t>
            </a:r>
            <a:endParaRPr/>
          </a:p>
        </p:txBody>
      </p:sp>
      <p:sp>
        <p:nvSpPr>
          <p:cNvPr id="169" name="Google Shape;169;p44"/>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70" name="Google Shape;170;p44"/>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accent6"/>
                </a:solidFill>
                <a:latin typeface="Arial"/>
                <a:ea typeface="Arial"/>
                <a:cs typeface="Arial"/>
                <a:sym typeface="Arial"/>
              </a:rPr>
              <a:t>Commentaires</a:t>
            </a:r>
            <a:endParaRPr sz="2800" b="1">
              <a:solidFill>
                <a:schemeClr val="accent6"/>
              </a:solidFill>
              <a:latin typeface="Arial"/>
              <a:ea typeface="Arial"/>
              <a:cs typeface="Arial"/>
              <a:sym typeface="Arial"/>
            </a:endParaRPr>
          </a:p>
        </p:txBody>
      </p:sp>
      <p:pic>
        <p:nvPicPr>
          <p:cNvPr id="171" name="Google Shape;171;p44"/>
          <p:cNvPicPr preferRelativeResize="0"/>
          <p:nvPr/>
        </p:nvPicPr>
        <p:blipFill rotWithShape="1">
          <a:blip r:embed="rId3">
            <a:alphaModFix/>
          </a:blip>
          <a:srcRect/>
          <a:stretch/>
        </p:blipFill>
        <p:spPr>
          <a:xfrm>
            <a:off x="7726680" y="-2267712"/>
            <a:ext cx="8339328" cy="8339328"/>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72"/>
        <p:cNvGrpSpPr/>
        <p:nvPr/>
      </p:nvGrpSpPr>
      <p:grpSpPr>
        <a:xfrm>
          <a:off x="0" y="0"/>
          <a:ext cx="0" cy="0"/>
          <a:chOff x="0" y="0"/>
          <a:chExt cx="0" cy="0"/>
        </a:xfrm>
      </p:grpSpPr>
      <p:sp>
        <p:nvSpPr>
          <p:cNvPr id="173" name="Google Shape;173;p45"/>
          <p:cNvSpPr txBox="1">
            <a:spLocks noGrp="1"/>
          </p:cNvSpPr>
          <p:nvPr>
            <p:ph type="body" idx="1"/>
          </p:nvPr>
        </p:nvSpPr>
        <p:spPr>
          <a:xfrm>
            <a:off x="548639" y="1366054"/>
            <a:ext cx="13158216" cy="582113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74" name="Google Shape;174;p45"/>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75"/>
        <p:cNvGrpSpPr/>
        <p:nvPr/>
      </p:nvGrpSpPr>
      <p:grpSpPr>
        <a:xfrm>
          <a:off x="0" y="0"/>
          <a:ext cx="0" cy="0"/>
          <a:chOff x="0" y="0"/>
          <a:chExt cx="0" cy="0"/>
        </a:xfrm>
      </p:grpSpPr>
      <p:sp>
        <p:nvSpPr>
          <p:cNvPr id="176" name="Google Shape;176;p46"/>
          <p:cNvSpPr txBox="1">
            <a:spLocks noGrp="1"/>
          </p:cNvSpPr>
          <p:nvPr>
            <p:ph type="body" idx="1"/>
          </p:nvPr>
        </p:nvSpPr>
        <p:spPr>
          <a:xfrm>
            <a:off x="548639" y="1366054"/>
            <a:ext cx="13158216" cy="582113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77" name="Google Shape;177;p46"/>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546274" y="1"/>
            <a:ext cx="13158216" cy="1132373"/>
          </a:xfrm>
          <a:prstGeom prst="rect">
            <a:avLst/>
          </a:prstGeom>
          <a:noFill/>
          <a:ln>
            <a:noFill/>
          </a:ln>
        </p:spPr>
        <p:txBody>
          <a:bodyPr spcFirstLastPara="1" wrap="square" lIns="0" tIns="0" rIns="0" bIns="0" anchor="ctr" anchorCtr="0"/>
          <a:lstStyle>
            <a:lvl1pPr marR="0" lvl="0" algn="l" rtl="0">
              <a:spcBef>
                <a:spcPts val="0"/>
              </a:spcBef>
              <a:spcAft>
                <a:spcPts val="0"/>
              </a:spcAft>
              <a:buClr>
                <a:schemeClr val="dk2"/>
              </a:buClr>
              <a:buSzPts val="2800"/>
              <a:buFont typeface="Arial"/>
              <a:buNone/>
              <a:defRPr sz="2800" b="1"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1" name="Google Shape;11;p19"/>
          <p:cNvCxnSpPr/>
          <p:nvPr/>
        </p:nvCxnSpPr>
        <p:spPr>
          <a:xfrm>
            <a:off x="-11915" y="883730"/>
            <a:ext cx="13075921" cy="0"/>
          </a:xfrm>
          <a:prstGeom prst="straightConnector1">
            <a:avLst/>
          </a:prstGeom>
          <a:noFill/>
          <a:ln w="9525" cap="flat" cmpd="sng">
            <a:solidFill>
              <a:schemeClr val="dk1"/>
            </a:solidFill>
            <a:prstDash val="solid"/>
            <a:round/>
            <a:headEnd type="none" w="sm" len="sm"/>
            <a:tailEnd type="none" w="sm" len="sm"/>
          </a:ln>
        </p:spPr>
      </p:cxnSp>
      <p:sp>
        <p:nvSpPr>
          <p:cNvPr id="12" name="Google Shape;12;p19"/>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marR="0" lvl="0" indent="0" algn="ctr" rtl="0">
              <a:spcBef>
                <a:spcPts val="0"/>
              </a:spcBef>
              <a:buNone/>
              <a:defRPr sz="1200" b="0" i="0" u="none" strike="noStrike" cap="none">
                <a:solidFill>
                  <a:schemeClr val="dk1"/>
                </a:solidFill>
                <a:latin typeface="Arial"/>
                <a:ea typeface="Arial"/>
                <a:cs typeface="Arial"/>
                <a:sym typeface="Arial"/>
              </a:defRPr>
            </a:lvl1pPr>
            <a:lvl2pPr marL="0" marR="0" lvl="1" indent="0" algn="ctr" rtl="0">
              <a:spcBef>
                <a:spcPts val="0"/>
              </a:spcBef>
              <a:buNone/>
              <a:defRPr sz="1200" b="0" i="0" u="none" strike="noStrike" cap="none">
                <a:solidFill>
                  <a:schemeClr val="dk1"/>
                </a:solidFill>
                <a:latin typeface="Arial"/>
                <a:ea typeface="Arial"/>
                <a:cs typeface="Arial"/>
                <a:sym typeface="Arial"/>
              </a:defRPr>
            </a:lvl2pPr>
            <a:lvl3pPr marL="0" marR="0" lvl="2" indent="0" algn="ctr" rtl="0">
              <a:spcBef>
                <a:spcPts val="0"/>
              </a:spcBef>
              <a:buNone/>
              <a:defRPr sz="1200" b="0" i="0" u="none" strike="noStrike" cap="none">
                <a:solidFill>
                  <a:schemeClr val="dk1"/>
                </a:solidFill>
                <a:latin typeface="Arial"/>
                <a:ea typeface="Arial"/>
                <a:cs typeface="Arial"/>
                <a:sym typeface="Arial"/>
              </a:defRPr>
            </a:lvl3pPr>
            <a:lvl4pPr marL="0" marR="0" lvl="3" indent="0" algn="ctr" rtl="0">
              <a:spcBef>
                <a:spcPts val="0"/>
              </a:spcBef>
              <a:buNone/>
              <a:defRPr sz="1200" b="0" i="0" u="none" strike="noStrike" cap="none">
                <a:solidFill>
                  <a:schemeClr val="dk1"/>
                </a:solidFill>
                <a:latin typeface="Arial"/>
                <a:ea typeface="Arial"/>
                <a:cs typeface="Arial"/>
                <a:sym typeface="Arial"/>
              </a:defRPr>
            </a:lvl4pPr>
            <a:lvl5pPr marL="0" marR="0" lvl="4" indent="0" algn="ctr" rtl="0">
              <a:spcBef>
                <a:spcPts val="0"/>
              </a:spcBef>
              <a:buNone/>
              <a:defRPr sz="1200" b="0" i="0" u="none" strike="noStrike" cap="none">
                <a:solidFill>
                  <a:schemeClr val="dk1"/>
                </a:solidFill>
                <a:latin typeface="Arial"/>
                <a:ea typeface="Arial"/>
                <a:cs typeface="Arial"/>
                <a:sym typeface="Arial"/>
              </a:defRPr>
            </a:lvl5pPr>
            <a:lvl6pPr marL="0" marR="0" lvl="5" indent="0" algn="ctr" rtl="0">
              <a:spcBef>
                <a:spcPts val="0"/>
              </a:spcBef>
              <a:buNone/>
              <a:defRPr sz="1200" b="0" i="0" u="none" strike="noStrike" cap="none">
                <a:solidFill>
                  <a:schemeClr val="dk1"/>
                </a:solidFill>
                <a:latin typeface="Arial"/>
                <a:ea typeface="Arial"/>
                <a:cs typeface="Arial"/>
                <a:sym typeface="Arial"/>
              </a:defRPr>
            </a:lvl6pPr>
            <a:lvl7pPr marL="0" marR="0" lvl="6" indent="0" algn="ctr" rtl="0">
              <a:spcBef>
                <a:spcPts val="0"/>
              </a:spcBef>
              <a:buNone/>
              <a:defRPr sz="1200" b="0" i="0" u="none" strike="noStrike" cap="none">
                <a:solidFill>
                  <a:schemeClr val="dk1"/>
                </a:solidFill>
                <a:latin typeface="Arial"/>
                <a:ea typeface="Arial"/>
                <a:cs typeface="Arial"/>
                <a:sym typeface="Arial"/>
              </a:defRPr>
            </a:lvl7pPr>
            <a:lvl8pPr marL="0" marR="0" lvl="7" indent="0" algn="ctr" rtl="0">
              <a:spcBef>
                <a:spcPts val="0"/>
              </a:spcBef>
              <a:buNone/>
              <a:defRPr sz="1200" b="0" i="0" u="none" strike="noStrike" cap="none">
                <a:solidFill>
                  <a:schemeClr val="dk1"/>
                </a:solidFill>
                <a:latin typeface="Arial"/>
                <a:ea typeface="Arial"/>
                <a:cs typeface="Arial"/>
                <a:sym typeface="Arial"/>
              </a:defRPr>
            </a:lvl8pPr>
            <a:lvl9pPr marL="0" marR="0" lvl="8" indent="0" algn="ctr" rtl="0">
              <a:spcBef>
                <a:spcPts val="0"/>
              </a:spcBef>
              <a:buNone/>
              <a:defRPr sz="1200" b="0"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30.jp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33.jp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comments" Target="../comments/comment2.xml"/><Relationship Id="rId5" Type="http://schemas.openxmlformats.org/officeDocument/2006/relationships/image" Target="../media/image30.jp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comments" Target="../comments/comment3.xml"/><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comments" Target="../comments/comment4.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182"/>
        <p:cNvGrpSpPr/>
        <p:nvPr/>
      </p:nvGrpSpPr>
      <p:grpSpPr>
        <a:xfrm>
          <a:off x="0" y="0"/>
          <a:ext cx="0" cy="0"/>
          <a:chOff x="0" y="0"/>
          <a:chExt cx="0" cy="0"/>
        </a:xfrm>
      </p:grpSpPr>
      <p:sp>
        <p:nvSpPr>
          <p:cNvPr id="183" name="Google Shape;183;p6"/>
          <p:cNvSpPr txBox="1"/>
          <p:nvPr/>
        </p:nvSpPr>
        <p:spPr>
          <a:xfrm>
            <a:off x="13314602" y="7731233"/>
            <a:ext cx="779781" cy="18466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900">
                <a:solidFill>
                  <a:schemeClr val="dk1"/>
                </a:solidFill>
                <a:latin typeface="Arial"/>
                <a:ea typeface="Arial"/>
                <a:cs typeface="Arial"/>
                <a:sym typeface="Arial"/>
              </a:rPr>
              <a:t>1</a:t>
            </a:fld>
            <a:endParaRPr sz="900">
              <a:solidFill>
                <a:schemeClr val="dk1"/>
              </a:solidFill>
              <a:latin typeface="Arial"/>
              <a:ea typeface="Arial"/>
              <a:cs typeface="Arial"/>
              <a:sym typeface="Arial"/>
            </a:endParaRPr>
          </a:p>
        </p:txBody>
      </p:sp>
      <p:sp>
        <p:nvSpPr>
          <p:cNvPr id="184" name="Google Shape;184;p6"/>
          <p:cNvSpPr txBox="1"/>
          <p:nvPr/>
        </p:nvSpPr>
        <p:spPr>
          <a:xfrm>
            <a:off x="2194561" y="83230"/>
            <a:ext cx="12176760" cy="156966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9600" b="1">
                <a:solidFill>
                  <a:schemeClr val="accent6"/>
                </a:solidFill>
                <a:latin typeface="Arial"/>
                <a:ea typeface="Arial"/>
                <a:cs typeface="Arial"/>
                <a:sym typeface="Arial"/>
              </a:rPr>
              <a:t>Hello, Next Gen!</a:t>
            </a:r>
            <a:endParaRPr sz="9600" b="1">
              <a:solidFill>
                <a:schemeClr val="accent6"/>
              </a:solidFill>
              <a:latin typeface="Arial"/>
              <a:ea typeface="Arial"/>
              <a:cs typeface="Arial"/>
              <a:sym typeface="Arial"/>
            </a:endParaRPr>
          </a:p>
        </p:txBody>
      </p:sp>
      <p:sp>
        <p:nvSpPr>
          <p:cNvPr id="185" name="Google Shape;185;p6"/>
          <p:cNvSpPr/>
          <p:nvPr/>
        </p:nvSpPr>
        <p:spPr>
          <a:xfrm>
            <a:off x="0" y="3596640"/>
            <a:ext cx="4846320" cy="4632960"/>
          </a:xfrm>
          <a:prstGeom prst="rect">
            <a:avLst/>
          </a:prstGeom>
          <a:solidFill>
            <a:schemeClr val="accent4">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Gallery of many beautiful designs</a:t>
            </a:r>
            <a:endParaRPr sz="3600">
              <a:solidFill>
                <a:schemeClr val="lt1"/>
              </a:solidFill>
              <a:latin typeface="Arial"/>
              <a:ea typeface="Arial"/>
              <a:cs typeface="Arial"/>
              <a:sym typeface="Arial"/>
            </a:endParaRPr>
          </a:p>
        </p:txBody>
      </p:sp>
      <p:sp>
        <p:nvSpPr>
          <p:cNvPr id="186" name="Google Shape;186;p6"/>
          <p:cNvSpPr/>
          <p:nvPr/>
        </p:nvSpPr>
        <p:spPr>
          <a:xfrm>
            <a:off x="4892040" y="3596640"/>
            <a:ext cx="4846320" cy="4632960"/>
          </a:xfrm>
          <a:prstGeom prst="rect">
            <a:avLst/>
          </a:prstGeom>
          <a:solidFill>
            <a:schemeClr val="dk2">
              <a:alpha val="55686"/>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Structured and organized content</a:t>
            </a:r>
            <a:endParaRPr sz="3600">
              <a:solidFill>
                <a:schemeClr val="lt1"/>
              </a:solidFill>
              <a:latin typeface="Arial"/>
              <a:ea typeface="Arial"/>
              <a:cs typeface="Arial"/>
              <a:sym typeface="Arial"/>
            </a:endParaRPr>
          </a:p>
        </p:txBody>
      </p:sp>
      <p:sp>
        <p:nvSpPr>
          <p:cNvPr id="187" name="Google Shape;187;p6"/>
          <p:cNvSpPr/>
          <p:nvPr/>
        </p:nvSpPr>
        <p:spPr>
          <a:xfrm>
            <a:off x="9784080" y="3596640"/>
            <a:ext cx="4846320" cy="4632960"/>
          </a:xfrm>
          <a:prstGeom prst="rect">
            <a:avLst/>
          </a:prstGeom>
          <a:solidFill>
            <a:schemeClr val="accent5">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Responsive, mobile-first design</a:t>
            </a:r>
            <a:endParaRPr sz="3600">
              <a:solidFill>
                <a:schemeClr val="lt1"/>
              </a:solidFill>
              <a:latin typeface="Arial"/>
              <a:ea typeface="Arial"/>
              <a:cs typeface="Arial"/>
              <a:sym typeface="Arial"/>
            </a:endParaRPr>
          </a:p>
        </p:txBody>
      </p:sp>
      <p:pic>
        <p:nvPicPr>
          <p:cNvPr id="188" name="Google Shape;188;p6"/>
          <p:cNvPicPr preferRelativeResize="0"/>
          <p:nvPr/>
        </p:nvPicPr>
        <p:blipFill rotWithShape="1">
          <a:blip r:embed="rId4">
            <a:alphaModFix/>
          </a:blip>
          <a:srcRect/>
          <a:stretch/>
        </p:blipFill>
        <p:spPr>
          <a:xfrm>
            <a:off x="920312" y="2209832"/>
            <a:ext cx="2926080" cy="2773616"/>
          </a:xfrm>
          <a:prstGeom prst="rect">
            <a:avLst/>
          </a:prstGeom>
          <a:noFill/>
          <a:ln>
            <a:noFill/>
          </a:ln>
        </p:spPr>
      </p:pic>
      <p:pic>
        <p:nvPicPr>
          <p:cNvPr id="189" name="Google Shape;189;p6"/>
          <p:cNvPicPr preferRelativeResize="0"/>
          <p:nvPr/>
        </p:nvPicPr>
        <p:blipFill rotWithShape="1">
          <a:blip r:embed="rId5">
            <a:alphaModFix/>
          </a:blip>
          <a:srcRect/>
          <a:stretch/>
        </p:blipFill>
        <p:spPr>
          <a:xfrm>
            <a:off x="10854296" y="2145592"/>
            <a:ext cx="2926080" cy="2902096"/>
          </a:xfrm>
          <a:prstGeom prst="rect">
            <a:avLst/>
          </a:prstGeom>
          <a:noFill/>
          <a:ln>
            <a:noFill/>
          </a:ln>
        </p:spPr>
      </p:pic>
      <p:pic>
        <p:nvPicPr>
          <p:cNvPr id="190" name="Google Shape;190;p6"/>
          <p:cNvPicPr preferRelativeResize="0"/>
          <p:nvPr/>
        </p:nvPicPr>
        <p:blipFill rotWithShape="1">
          <a:blip r:embed="rId6">
            <a:alphaModFix/>
          </a:blip>
          <a:srcRect/>
          <a:stretch/>
        </p:blipFill>
        <p:spPr>
          <a:xfrm>
            <a:off x="5852160" y="2158489"/>
            <a:ext cx="2926080" cy="28891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7"/>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2</a:t>
            </a:fld>
            <a:endParaRPr/>
          </a:p>
        </p:txBody>
      </p:sp>
      <p:sp>
        <p:nvSpPr>
          <p:cNvPr id="197" name="Google Shape;197;p7"/>
          <p:cNvSpPr txBox="1">
            <a:spLocks noGrp="1"/>
          </p:cNvSpPr>
          <p:nvPr>
            <p:ph type="body" idx="1"/>
          </p:nvPr>
        </p:nvSpPr>
        <p:spPr>
          <a:xfrm>
            <a:off x="1054502" y="354566"/>
            <a:ext cx="11236110" cy="527557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3200"/>
              <a:buFont typeface="Arial"/>
              <a:buNone/>
            </a:pPr>
            <a:r>
              <a:rPr lang="en-US" sz="3200"/>
              <a:t>Hello, Next Gen!</a:t>
            </a:r>
            <a:br>
              <a:rPr lang="en-US" sz="3200">
                <a:solidFill>
                  <a:srgbClr val="7F7F7F"/>
                </a:solidFill>
              </a:rPr>
            </a:br>
            <a:endParaRPr sz="3200">
              <a:solidFill>
                <a:srgbClr val="7F7F7F"/>
              </a:solidFill>
            </a:endParaRPr>
          </a:p>
          <a:p>
            <a:pPr marL="922338" lvl="0" indent="-457200" algn="l" rtl="0">
              <a:lnSpc>
                <a:spcPct val="100000"/>
              </a:lnSpc>
              <a:spcBef>
                <a:spcPts val="0"/>
              </a:spcBef>
              <a:spcAft>
                <a:spcPts val="0"/>
              </a:spcAft>
              <a:buClr>
                <a:schemeClr val="lt1"/>
              </a:buClr>
              <a:buSzPts val="3200"/>
              <a:buFont typeface="Arial"/>
              <a:buChar char="•"/>
            </a:pPr>
            <a:r>
              <a:rPr lang="en-US" sz="3200"/>
              <a:t>The SEO Message</a:t>
            </a:r>
            <a:endParaRPr sz="3200"/>
          </a:p>
          <a:p>
            <a:pPr marL="922338" lvl="0" indent="-254000" algn="l" rtl="0">
              <a:lnSpc>
                <a:spcPct val="100000"/>
              </a:lnSpc>
              <a:spcBef>
                <a:spcPts val="0"/>
              </a:spcBef>
              <a:spcAft>
                <a:spcPts val="0"/>
              </a:spcAft>
              <a:buClr>
                <a:schemeClr val="lt1"/>
              </a:buClr>
              <a:buSzPts val="3200"/>
              <a:buFont typeface="Arial"/>
              <a:buNone/>
            </a:pPr>
            <a:endParaRPr sz="3200"/>
          </a:p>
          <a:p>
            <a:pPr marL="922338" lvl="0" indent="-457200" algn="l" rtl="0">
              <a:lnSpc>
                <a:spcPct val="100000"/>
              </a:lnSpc>
              <a:spcBef>
                <a:spcPts val="0"/>
              </a:spcBef>
              <a:spcAft>
                <a:spcPts val="0"/>
              </a:spcAft>
              <a:buClr>
                <a:schemeClr val="lt1"/>
              </a:buClr>
              <a:buSzPts val="3200"/>
              <a:buFont typeface="Arial"/>
              <a:buChar char="•"/>
            </a:pPr>
            <a:r>
              <a:rPr lang="en-US" sz="3200"/>
              <a:t>Why do you need strong SEO?</a:t>
            </a:r>
            <a:endParaRPr/>
          </a:p>
          <a:p>
            <a:pPr marL="922338" lvl="0" indent="-304800" algn="l" rtl="0">
              <a:lnSpc>
                <a:spcPct val="100000"/>
              </a:lnSpc>
              <a:spcBef>
                <a:spcPts val="0"/>
              </a:spcBef>
              <a:spcAft>
                <a:spcPts val="0"/>
              </a:spcAft>
              <a:buClr>
                <a:schemeClr val="lt1"/>
              </a:buClr>
              <a:buSzPts val="2400"/>
              <a:buFont typeface="Arial"/>
              <a:buNone/>
            </a:pPr>
            <a:endParaRPr sz="2400"/>
          </a:p>
          <a:p>
            <a:pPr marL="914400" lvl="1" indent="-457200" algn="l" rtl="0">
              <a:lnSpc>
                <a:spcPct val="100000"/>
              </a:lnSpc>
              <a:spcBef>
                <a:spcPts val="0"/>
              </a:spcBef>
              <a:spcAft>
                <a:spcPts val="0"/>
              </a:spcAft>
              <a:buClr>
                <a:schemeClr val="lt1"/>
              </a:buClr>
              <a:buSzPts val="3200"/>
              <a:buChar char="•"/>
            </a:pPr>
            <a:r>
              <a:rPr lang="en-US" sz="3200"/>
              <a:t>Next Gen and SEO</a:t>
            </a:r>
            <a:endParaRPr/>
          </a:p>
          <a:p>
            <a:pPr marL="914400" lvl="1" indent="-254000" algn="l" rtl="0">
              <a:lnSpc>
                <a:spcPct val="100000"/>
              </a:lnSpc>
              <a:spcBef>
                <a:spcPts val="0"/>
              </a:spcBef>
              <a:spcAft>
                <a:spcPts val="0"/>
              </a:spcAft>
              <a:buClr>
                <a:schemeClr val="lt1"/>
              </a:buClr>
              <a:buSzPts val="3200"/>
              <a:buNone/>
            </a:pPr>
            <a:endParaRPr sz="3200"/>
          </a:p>
          <a:p>
            <a:pPr marL="914400" lvl="1" indent="-457200" algn="l" rtl="0">
              <a:lnSpc>
                <a:spcPct val="100000"/>
              </a:lnSpc>
              <a:spcBef>
                <a:spcPts val="0"/>
              </a:spcBef>
              <a:spcAft>
                <a:spcPts val="0"/>
              </a:spcAft>
              <a:buClr>
                <a:schemeClr val="lt1"/>
              </a:buClr>
              <a:buSzPts val="3200"/>
              <a:buChar char="•"/>
            </a:pPr>
            <a:r>
              <a:rPr lang="en-US" sz="3200"/>
              <a:t>Demo</a:t>
            </a:r>
            <a:endParaRPr/>
          </a:p>
          <a:p>
            <a:pPr marL="922338" lvl="0" indent="-254000" algn="l" rtl="0">
              <a:lnSpc>
                <a:spcPct val="100000"/>
              </a:lnSpc>
              <a:spcBef>
                <a:spcPts val="0"/>
              </a:spcBef>
              <a:spcAft>
                <a:spcPts val="0"/>
              </a:spcAft>
              <a:buClr>
                <a:schemeClr val="lt1"/>
              </a:buClr>
              <a:buSzPts val="3200"/>
              <a:buFont typeface="Arial"/>
              <a:buNone/>
            </a:pPr>
            <a:endParaRPr sz="3200"/>
          </a:p>
          <a:p>
            <a:pPr marL="922338" lvl="0" indent="-457200" algn="l" rtl="0">
              <a:lnSpc>
                <a:spcPct val="100000"/>
              </a:lnSpc>
              <a:spcBef>
                <a:spcPts val="0"/>
              </a:spcBef>
              <a:spcAft>
                <a:spcPts val="0"/>
              </a:spcAft>
              <a:buClr>
                <a:schemeClr val="lt1"/>
              </a:buClr>
              <a:buSzPts val="3200"/>
              <a:buFont typeface="Arial"/>
              <a:buChar char="•"/>
            </a:pPr>
            <a:r>
              <a:rPr lang="en-US" sz="3200"/>
              <a:t>Dealer hurts</a:t>
            </a:r>
            <a:endParaRPr sz="3200"/>
          </a:p>
          <a:p>
            <a:pPr marL="922338" lvl="0" indent="-254000" algn="l" rtl="0">
              <a:lnSpc>
                <a:spcPct val="100000"/>
              </a:lnSpc>
              <a:spcBef>
                <a:spcPts val="0"/>
              </a:spcBef>
              <a:spcAft>
                <a:spcPts val="0"/>
              </a:spcAft>
              <a:buClr>
                <a:schemeClr val="lt1"/>
              </a:buClr>
              <a:buSzPts val="3200"/>
              <a:buFont typeface="Arial"/>
              <a:buNone/>
            </a:pPr>
            <a:endParaRPr sz="3200"/>
          </a:p>
          <a:p>
            <a:pPr marL="465138" lvl="0" indent="0" algn="l" rtl="0">
              <a:lnSpc>
                <a:spcPct val="100000"/>
              </a:lnSpc>
              <a:spcBef>
                <a:spcPts val="0"/>
              </a:spcBef>
              <a:spcAft>
                <a:spcPts val="0"/>
              </a:spcAft>
              <a:buClr>
                <a:schemeClr val="lt1"/>
              </a:buClr>
              <a:buSzPts val="3200"/>
              <a:buNone/>
            </a:pP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9000"/>
          </a:blip>
          <a:stretch>
            <a:fillRect/>
          </a:stretch>
        </a:blipFill>
        <a:effectLst/>
      </p:bgPr>
    </p:bg>
    <p:spTree>
      <p:nvGrpSpPr>
        <p:cNvPr id="1" name="Shape 202"/>
        <p:cNvGrpSpPr/>
        <p:nvPr/>
      </p:nvGrpSpPr>
      <p:grpSpPr>
        <a:xfrm>
          <a:off x="0" y="0"/>
          <a:ext cx="0" cy="0"/>
          <a:chOff x="0" y="0"/>
          <a:chExt cx="0" cy="0"/>
        </a:xfrm>
      </p:grpSpPr>
      <p:sp>
        <p:nvSpPr>
          <p:cNvPr id="203" name="Google Shape;203;p8"/>
          <p:cNvSpPr/>
          <p:nvPr/>
        </p:nvSpPr>
        <p:spPr>
          <a:xfrm rot="-5400000" flipH="1">
            <a:off x="6343195" y="-318324"/>
            <a:ext cx="3533587" cy="13013183"/>
          </a:xfrm>
          <a:prstGeom prst="rect">
            <a:avLst/>
          </a:prstGeom>
          <a:gradFill>
            <a:gsLst>
              <a:gs pos="0">
                <a:srgbClr val="FFFFFF">
                  <a:alpha val="0"/>
                </a:srgbClr>
              </a:gs>
              <a:gs pos="50000">
                <a:srgbClr val="80D4E7"/>
              </a:gs>
              <a:gs pos="100000">
                <a:schemeClr val="accent4"/>
              </a:gs>
            </a:gsLst>
            <a:lin ang="5400000" scaled="0"/>
          </a:gra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204" name="Google Shape;204;p8" descr="C:\Users\pachecoj\AppData\Local\Temp\SNAGHTML1e5073b7.PNG"/>
          <p:cNvPicPr preferRelativeResize="0"/>
          <p:nvPr/>
        </p:nvPicPr>
        <p:blipFill rotWithShape="1">
          <a:blip r:embed="rId4">
            <a:alphaModFix/>
          </a:blip>
          <a:srcRect/>
          <a:stretch/>
        </p:blipFill>
        <p:spPr>
          <a:xfrm rot="-300816" flipH="1">
            <a:off x="235497" y="3848654"/>
            <a:ext cx="5792479" cy="5642997"/>
          </a:xfrm>
          <a:prstGeom prst="rect">
            <a:avLst/>
          </a:prstGeom>
          <a:noFill/>
          <a:ln>
            <a:noFill/>
          </a:ln>
        </p:spPr>
      </p:pic>
      <p:sp>
        <p:nvSpPr>
          <p:cNvPr id="205" name="Google Shape;205;p8"/>
          <p:cNvSpPr/>
          <p:nvPr/>
        </p:nvSpPr>
        <p:spPr>
          <a:xfrm rot="5400000">
            <a:off x="4739798" y="-4419201"/>
            <a:ext cx="3533587" cy="13013183"/>
          </a:xfrm>
          <a:prstGeom prst="rect">
            <a:avLst/>
          </a:prstGeom>
          <a:gradFill>
            <a:gsLst>
              <a:gs pos="0">
                <a:srgbClr val="FFFFFF">
                  <a:alpha val="0"/>
                </a:srgbClr>
              </a:gs>
              <a:gs pos="50000">
                <a:srgbClr val="80D4E7"/>
              </a:gs>
              <a:gs pos="100000">
                <a:srgbClr val="00A8CE"/>
              </a:gs>
            </a:gsLst>
            <a:lin ang="5400000" scaled="0"/>
          </a:gra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206" name="Google Shape;206;p8" descr="C:\Users\pachecoj\AppData\Local\Temp\SNAGHTML1e5073b7.PNG"/>
          <p:cNvPicPr preferRelativeResize="0"/>
          <p:nvPr/>
        </p:nvPicPr>
        <p:blipFill rotWithShape="1">
          <a:blip r:embed="rId4">
            <a:alphaModFix/>
          </a:blip>
          <a:srcRect/>
          <a:stretch/>
        </p:blipFill>
        <p:spPr>
          <a:xfrm rot="-2217962">
            <a:off x="9116451" y="-525977"/>
            <a:ext cx="5792479" cy="5642997"/>
          </a:xfrm>
          <a:prstGeom prst="rect">
            <a:avLst/>
          </a:prstGeom>
          <a:noFill/>
          <a:ln>
            <a:noFill/>
          </a:ln>
        </p:spPr>
      </p:pic>
      <p:sp>
        <p:nvSpPr>
          <p:cNvPr id="207" name="Google Shape;207;p8"/>
          <p:cNvSpPr/>
          <p:nvPr/>
        </p:nvSpPr>
        <p:spPr>
          <a:xfrm>
            <a:off x="9605093" y="121342"/>
            <a:ext cx="3840480" cy="3840480"/>
          </a:xfrm>
          <a:prstGeom prst="pie">
            <a:avLst>
              <a:gd name="adj1" fmla="val 21580664"/>
              <a:gd name="adj2" fmla="val 16200000"/>
            </a:avLst>
          </a:prstGeom>
          <a:solidFill>
            <a:schemeClr val="lt1"/>
          </a:solidFill>
          <a:ln w="190500" cap="flat" cmpd="sng">
            <a:solidFill>
              <a:schemeClr val="accent6"/>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08" name="Google Shape;208;p8"/>
          <p:cNvSpPr/>
          <p:nvPr/>
        </p:nvSpPr>
        <p:spPr>
          <a:xfrm rot="5400000">
            <a:off x="9544756" y="17966"/>
            <a:ext cx="3989729" cy="3990080"/>
          </a:xfrm>
          <a:prstGeom prst="pie">
            <a:avLst>
              <a:gd name="adj1" fmla="val 10772378"/>
              <a:gd name="adj2" fmla="val 16200000"/>
            </a:avLst>
          </a:prstGeom>
          <a:solidFill>
            <a:schemeClr val="accent6"/>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09" name="Google Shape;209;p8"/>
          <p:cNvSpPr/>
          <p:nvPr/>
        </p:nvSpPr>
        <p:spPr>
          <a:xfrm>
            <a:off x="0" y="4688378"/>
            <a:ext cx="14631234" cy="3579254"/>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10" name="Google Shape;210;p8"/>
          <p:cNvSpPr/>
          <p:nvPr/>
        </p:nvSpPr>
        <p:spPr>
          <a:xfrm>
            <a:off x="432391" y="482577"/>
            <a:ext cx="7882555" cy="3046988"/>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Clr>
                <a:schemeClr val="lt1"/>
              </a:buClr>
              <a:buSzPts val="13800"/>
              <a:buFont typeface="Arial"/>
              <a:buNone/>
            </a:pPr>
            <a:r>
              <a:rPr lang="en-US" sz="13800" b="0" i="0" u="none" strike="noStrike" cap="none">
                <a:solidFill>
                  <a:schemeClr val="lt1"/>
                </a:solidFill>
                <a:latin typeface="Arial"/>
                <a:ea typeface="Arial"/>
                <a:cs typeface="Arial"/>
                <a:sym typeface="Arial"/>
              </a:rPr>
              <a:t>25%</a:t>
            </a:r>
            <a:r>
              <a:rPr lang="en-US" sz="4000" b="0" i="0" u="none" strike="noStrike" cap="none">
                <a:solidFill>
                  <a:schemeClr val="lt1"/>
                </a:solidFill>
                <a:latin typeface="Arial"/>
                <a:ea typeface="Arial"/>
                <a:cs typeface="Arial"/>
                <a:sym typeface="Arial"/>
              </a:rPr>
              <a:t>MORE</a:t>
            </a:r>
            <a:r>
              <a:rPr lang="en-US" sz="3600" b="0" i="0" u="none" strike="noStrike" cap="none">
                <a:solidFill>
                  <a:schemeClr val="lt1"/>
                </a:solidFill>
                <a:latin typeface="Arial"/>
                <a:ea typeface="Arial"/>
                <a:cs typeface="Arial"/>
                <a:sym typeface="Arial"/>
              </a:rPr>
              <a:t>  </a:t>
            </a:r>
            <a:endParaRPr sz="4000" b="0" i="0" u="none" strike="noStrike" cap="none">
              <a:solidFill>
                <a:schemeClr val="lt1"/>
              </a:solidFill>
              <a:latin typeface="Arial"/>
              <a:ea typeface="Arial"/>
              <a:cs typeface="Arial"/>
              <a:sym typeface="Arial"/>
            </a:endParaRPr>
          </a:p>
          <a:p>
            <a:pPr marL="0" marR="0" lvl="1" indent="0" algn="l" rtl="0">
              <a:spcBef>
                <a:spcPts val="0"/>
              </a:spcBef>
              <a:spcAft>
                <a:spcPts val="0"/>
              </a:spcAft>
              <a:buClr>
                <a:schemeClr val="lt1"/>
              </a:buClr>
              <a:buSzPts val="5400"/>
              <a:buFont typeface="Arial"/>
              <a:buNone/>
            </a:pPr>
            <a:r>
              <a:rPr lang="en-US" sz="5400" b="0" i="0" u="none" strike="noStrike" cap="none">
                <a:solidFill>
                  <a:schemeClr val="lt1"/>
                </a:solidFill>
                <a:latin typeface="Arial"/>
                <a:ea typeface="Arial"/>
                <a:cs typeface="Arial"/>
                <a:sym typeface="Arial"/>
              </a:rPr>
              <a:t>indexed pages</a:t>
            </a:r>
            <a:endParaRPr sz="6000" b="0" i="0" u="none" strike="noStrike" cap="none">
              <a:solidFill>
                <a:schemeClr val="lt1"/>
              </a:solidFill>
              <a:latin typeface="Arial"/>
              <a:ea typeface="Arial"/>
              <a:cs typeface="Arial"/>
              <a:sym typeface="Arial"/>
            </a:endParaRPr>
          </a:p>
        </p:txBody>
      </p:sp>
      <p:sp>
        <p:nvSpPr>
          <p:cNvPr id="211" name="Google Shape;211;p8"/>
          <p:cNvSpPr/>
          <p:nvPr/>
        </p:nvSpPr>
        <p:spPr>
          <a:xfrm>
            <a:off x="7759405" y="4480019"/>
            <a:ext cx="6506000" cy="3046988"/>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Clr>
                <a:schemeClr val="lt1"/>
              </a:buClr>
              <a:buSzPts val="13800"/>
              <a:buFont typeface="Arial"/>
              <a:buNone/>
            </a:pPr>
            <a:r>
              <a:rPr lang="en-US" sz="13800" b="0" i="0" u="none" strike="noStrike" cap="none">
                <a:solidFill>
                  <a:schemeClr val="lt1"/>
                </a:solidFill>
                <a:latin typeface="Arial"/>
                <a:ea typeface="Arial"/>
                <a:cs typeface="Arial"/>
                <a:sym typeface="Arial"/>
              </a:rPr>
              <a:t>3x</a:t>
            </a:r>
            <a:r>
              <a:rPr lang="en-US" sz="2400" b="0" i="0" u="none" strike="noStrike" cap="none">
                <a:solidFill>
                  <a:schemeClr val="lt1"/>
                </a:solidFill>
                <a:latin typeface="Arial"/>
                <a:ea typeface="Arial"/>
                <a:cs typeface="Arial"/>
                <a:sym typeface="Arial"/>
              </a:rPr>
              <a:t>  </a:t>
            </a:r>
            <a:r>
              <a:rPr lang="en-US" sz="4000" b="0" i="0" u="none" strike="noStrike" cap="none">
                <a:solidFill>
                  <a:schemeClr val="lt1"/>
                </a:solidFill>
                <a:latin typeface="Arial"/>
                <a:ea typeface="Arial"/>
                <a:cs typeface="Arial"/>
                <a:sym typeface="Arial"/>
              </a:rPr>
              <a:t>BETTER </a:t>
            </a:r>
            <a:endParaRPr/>
          </a:p>
          <a:p>
            <a:pPr marL="0" marR="0" lvl="1" indent="0" algn="l" rtl="0">
              <a:spcBef>
                <a:spcPts val="0"/>
              </a:spcBef>
              <a:spcAft>
                <a:spcPts val="0"/>
              </a:spcAft>
              <a:buClr>
                <a:schemeClr val="lt1"/>
              </a:buClr>
              <a:buSzPts val="5400"/>
              <a:buFont typeface="Arial"/>
              <a:buNone/>
            </a:pPr>
            <a:r>
              <a:rPr lang="en-US" sz="5400" b="0" i="0" u="none" strike="noStrike" cap="none">
                <a:solidFill>
                  <a:schemeClr val="lt1"/>
                </a:solidFill>
                <a:latin typeface="Arial"/>
                <a:ea typeface="Arial"/>
                <a:cs typeface="Arial"/>
                <a:sym typeface="Arial"/>
              </a:rPr>
              <a:t>Google recognition</a:t>
            </a:r>
            <a:endParaRPr sz="4800" b="0" i="0" u="none" strike="noStrike" cap="none">
              <a:solidFill>
                <a:schemeClr val="lt1"/>
              </a:solidFill>
              <a:latin typeface="Arial"/>
              <a:ea typeface="Arial"/>
              <a:cs typeface="Arial"/>
              <a:sym typeface="Arial"/>
            </a:endParaRPr>
          </a:p>
        </p:txBody>
      </p:sp>
      <p:pic>
        <p:nvPicPr>
          <p:cNvPr id="212" name="Google Shape;212;p8"/>
          <p:cNvPicPr preferRelativeResize="0"/>
          <p:nvPr/>
        </p:nvPicPr>
        <p:blipFill rotWithShape="1">
          <a:blip r:embed="rId5">
            <a:alphaModFix/>
          </a:blip>
          <a:srcRect l="26319" t="11354" r="28233" b="39299"/>
          <a:stretch/>
        </p:blipFill>
        <p:spPr>
          <a:xfrm>
            <a:off x="1262406" y="4164639"/>
            <a:ext cx="3840480" cy="3840480"/>
          </a:xfrm>
          <a:prstGeom prst="ellipse">
            <a:avLst/>
          </a:prstGeom>
          <a:noFill/>
          <a:ln w="190500" cap="flat" cmpd="sng">
            <a:solidFill>
              <a:schemeClr val="accent4"/>
            </a:solidFill>
            <a:prstDash val="solid"/>
            <a:round/>
            <a:headEnd type="none" w="sm" len="sm"/>
            <a:tailEnd type="none" w="sm" len="sm"/>
          </a:ln>
        </p:spPr>
      </p:pic>
      <p:pic>
        <p:nvPicPr>
          <p:cNvPr id="213" name="Google Shape;213;p8"/>
          <p:cNvPicPr preferRelativeResize="0"/>
          <p:nvPr/>
        </p:nvPicPr>
        <p:blipFill rotWithShape="1">
          <a:blip r:embed="rId6">
            <a:alphaModFix/>
          </a:blip>
          <a:srcRect/>
          <a:stretch/>
        </p:blipFill>
        <p:spPr>
          <a:xfrm>
            <a:off x="9697138" y="197198"/>
            <a:ext cx="3558573" cy="350624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218"/>
        <p:cNvGrpSpPr/>
        <p:nvPr/>
      </p:nvGrpSpPr>
      <p:grpSpPr>
        <a:xfrm>
          <a:off x="0" y="0"/>
          <a:ext cx="0" cy="0"/>
          <a:chOff x="0" y="0"/>
          <a:chExt cx="0" cy="0"/>
        </a:xfrm>
      </p:grpSpPr>
      <p:pic>
        <p:nvPicPr>
          <p:cNvPr id="219" name="Google Shape;219;p9"/>
          <p:cNvPicPr preferRelativeResize="0"/>
          <p:nvPr/>
        </p:nvPicPr>
        <p:blipFill rotWithShape="1">
          <a:blip r:embed="rId3">
            <a:alphaModFix/>
          </a:blip>
          <a:srcRect l="51148"/>
          <a:stretch/>
        </p:blipFill>
        <p:spPr>
          <a:xfrm>
            <a:off x="10272768" y="0"/>
            <a:ext cx="4357632" cy="8229600"/>
          </a:xfrm>
          <a:prstGeom prst="rect">
            <a:avLst/>
          </a:prstGeom>
          <a:noFill/>
          <a:ln>
            <a:noFill/>
          </a:ln>
        </p:spPr>
      </p:pic>
      <p:sp>
        <p:nvSpPr>
          <p:cNvPr id="220" name="Google Shape;220;p9"/>
          <p:cNvSpPr/>
          <p:nvPr/>
        </p:nvSpPr>
        <p:spPr>
          <a:xfrm>
            <a:off x="753130" y="107354"/>
            <a:ext cx="5029200" cy="5029200"/>
          </a:xfrm>
          <a:prstGeom prst="ellipse">
            <a:avLst/>
          </a:prstGeom>
          <a:solidFill>
            <a:schemeClr val="dk2">
              <a:alpha val="49803"/>
            </a:schemeClr>
          </a:solid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000">
                <a:solidFill>
                  <a:schemeClr val="lt1"/>
                </a:solidFill>
                <a:latin typeface="Arial"/>
                <a:ea typeface="Arial"/>
                <a:cs typeface="Arial"/>
                <a:sym typeface="Arial"/>
              </a:rPr>
              <a:t>indexed pages</a:t>
            </a:r>
            <a:endParaRPr sz="2000">
              <a:solidFill>
                <a:schemeClr val="lt1"/>
              </a:solidFill>
              <a:latin typeface="Arial"/>
              <a:ea typeface="Arial"/>
              <a:cs typeface="Arial"/>
              <a:sym typeface="Arial"/>
            </a:endParaRPr>
          </a:p>
        </p:txBody>
      </p:sp>
      <p:sp>
        <p:nvSpPr>
          <p:cNvPr id="221" name="Google Shape;221;p9"/>
          <p:cNvSpPr/>
          <p:nvPr/>
        </p:nvSpPr>
        <p:spPr>
          <a:xfrm>
            <a:off x="4470128" y="107354"/>
            <a:ext cx="5029200" cy="5029200"/>
          </a:xfrm>
          <a:prstGeom prst="ellipse">
            <a:avLst/>
          </a:prstGeom>
          <a:solidFill>
            <a:schemeClr val="accent6">
              <a:alpha val="49803"/>
            </a:schemeClr>
          </a:solid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000">
                <a:solidFill>
                  <a:schemeClr val="lt1"/>
                </a:solidFill>
                <a:latin typeface="Arial"/>
                <a:ea typeface="Arial"/>
                <a:cs typeface="Arial"/>
                <a:sym typeface="Arial"/>
              </a:rPr>
              <a:t>content recognition</a:t>
            </a:r>
            <a:endParaRPr sz="2000">
              <a:solidFill>
                <a:schemeClr val="lt1"/>
              </a:solidFill>
              <a:latin typeface="Arial"/>
              <a:ea typeface="Arial"/>
              <a:cs typeface="Arial"/>
              <a:sym typeface="Arial"/>
            </a:endParaRPr>
          </a:p>
        </p:txBody>
      </p:sp>
      <p:sp>
        <p:nvSpPr>
          <p:cNvPr id="222" name="Google Shape;222;p9"/>
          <p:cNvSpPr/>
          <p:nvPr/>
        </p:nvSpPr>
        <p:spPr>
          <a:xfrm>
            <a:off x="-1137289" y="1152906"/>
            <a:ext cx="9284677" cy="1445221"/>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23" name="Google Shape;223;p9"/>
          <p:cNvSpPr/>
          <p:nvPr/>
        </p:nvSpPr>
        <p:spPr>
          <a:xfrm>
            <a:off x="-1137290" y="2688629"/>
            <a:ext cx="8083139" cy="3590544"/>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24" name="Google Shape;224;p9"/>
          <p:cNvSpPr txBox="1"/>
          <p:nvPr/>
        </p:nvSpPr>
        <p:spPr>
          <a:xfrm>
            <a:off x="9932115" y="107354"/>
            <a:ext cx="4527459" cy="674030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r" rtl="0">
              <a:spcBef>
                <a:spcPts val="0"/>
              </a:spcBef>
              <a:spcAft>
                <a:spcPts val="0"/>
              </a:spcAft>
              <a:buNone/>
            </a:pPr>
            <a:r>
              <a:rPr lang="en-US" sz="7200">
                <a:solidFill>
                  <a:schemeClr val="lt1"/>
                </a:solidFill>
                <a:latin typeface="Arial"/>
                <a:ea typeface="Arial"/>
                <a:cs typeface="Arial"/>
                <a:sym typeface="Arial"/>
              </a:rPr>
              <a:t>why do </a:t>
            </a:r>
            <a:endParaRPr/>
          </a:p>
          <a:p>
            <a:pPr marL="0" marR="0" lvl="0" indent="0" algn="r" rtl="0">
              <a:spcBef>
                <a:spcPts val="0"/>
              </a:spcBef>
              <a:spcAft>
                <a:spcPts val="0"/>
              </a:spcAft>
              <a:buNone/>
            </a:pPr>
            <a:r>
              <a:rPr lang="en-US" sz="7200">
                <a:solidFill>
                  <a:schemeClr val="lt1"/>
                </a:solidFill>
                <a:latin typeface="Arial"/>
                <a:ea typeface="Arial"/>
                <a:cs typeface="Arial"/>
                <a:sym typeface="Arial"/>
              </a:rPr>
              <a:t>you need </a:t>
            </a:r>
            <a:endParaRPr sz="7200" b="1" i="1">
              <a:solidFill>
                <a:schemeClr val="lt1"/>
              </a:solidFill>
              <a:latin typeface="Arial"/>
              <a:ea typeface="Arial"/>
              <a:cs typeface="Arial"/>
              <a:sym typeface="Arial"/>
            </a:endParaRPr>
          </a:p>
          <a:p>
            <a:pPr marL="0" marR="0" lvl="0" indent="0" algn="r" rtl="0">
              <a:spcBef>
                <a:spcPts val="0"/>
              </a:spcBef>
              <a:spcAft>
                <a:spcPts val="0"/>
              </a:spcAft>
              <a:buNone/>
            </a:pPr>
            <a:r>
              <a:rPr lang="en-US" sz="9600" b="1" i="1">
                <a:solidFill>
                  <a:schemeClr val="lt1"/>
                </a:solidFill>
                <a:latin typeface="Arial"/>
                <a:ea typeface="Arial"/>
                <a:cs typeface="Arial"/>
                <a:sym typeface="Arial"/>
              </a:rPr>
              <a:t>strong</a:t>
            </a:r>
            <a:r>
              <a:rPr lang="en-US" sz="9600">
                <a:solidFill>
                  <a:schemeClr val="lt1"/>
                </a:solidFill>
                <a:latin typeface="Arial"/>
                <a:ea typeface="Arial"/>
                <a:cs typeface="Arial"/>
                <a:sym typeface="Arial"/>
              </a:rPr>
              <a:t> </a:t>
            </a:r>
            <a:r>
              <a:rPr lang="en-US" sz="9600" b="1">
                <a:solidFill>
                  <a:schemeClr val="accent6"/>
                </a:solidFill>
                <a:latin typeface="Arial"/>
                <a:ea typeface="Arial"/>
                <a:cs typeface="Arial"/>
                <a:sym typeface="Arial"/>
              </a:rPr>
              <a:t>SEO</a:t>
            </a:r>
            <a:r>
              <a:rPr lang="en-US" sz="9600">
                <a:solidFill>
                  <a:schemeClr val="lt1"/>
                </a:solidFill>
                <a:latin typeface="Arial"/>
                <a:ea typeface="Arial"/>
                <a:cs typeface="Arial"/>
                <a:sym typeface="Arial"/>
              </a:rPr>
              <a:t>?</a:t>
            </a:r>
            <a:endParaRPr sz="9600">
              <a:solidFill>
                <a:schemeClr val="lt1"/>
              </a:solidFill>
              <a:latin typeface="Arial"/>
              <a:ea typeface="Arial"/>
              <a:cs typeface="Arial"/>
              <a:sym typeface="Arial"/>
            </a:endParaRPr>
          </a:p>
        </p:txBody>
      </p:sp>
      <p:pic>
        <p:nvPicPr>
          <p:cNvPr id="225" name="Google Shape;225;p9"/>
          <p:cNvPicPr preferRelativeResize="0"/>
          <p:nvPr/>
        </p:nvPicPr>
        <p:blipFill rotWithShape="1">
          <a:blip r:embed="rId4">
            <a:alphaModFix/>
          </a:blip>
          <a:srcRect/>
          <a:stretch/>
        </p:blipFill>
        <p:spPr>
          <a:xfrm>
            <a:off x="41933" y="352961"/>
            <a:ext cx="4557350" cy="4490331"/>
          </a:xfrm>
          <a:prstGeom prst="rect">
            <a:avLst/>
          </a:prstGeom>
          <a:noFill/>
          <a:ln>
            <a:noFill/>
          </a:ln>
        </p:spPr>
      </p:pic>
      <p:pic>
        <p:nvPicPr>
          <p:cNvPr id="226" name="Google Shape;226;p9"/>
          <p:cNvPicPr preferRelativeResize="0"/>
          <p:nvPr/>
        </p:nvPicPr>
        <p:blipFill rotWithShape="1">
          <a:blip r:embed="rId5">
            <a:alphaModFix/>
          </a:blip>
          <a:srcRect/>
          <a:stretch/>
        </p:blipFill>
        <p:spPr>
          <a:xfrm>
            <a:off x="6798262" y="1521069"/>
            <a:ext cx="2446278" cy="2441509"/>
          </a:xfrm>
          <a:prstGeom prst="rect">
            <a:avLst/>
          </a:prstGeom>
          <a:noFill/>
          <a:ln>
            <a:noFill/>
          </a:ln>
        </p:spPr>
      </p:pic>
      <p:sp>
        <p:nvSpPr>
          <p:cNvPr id="227" name="Google Shape;227;p9"/>
          <p:cNvSpPr/>
          <p:nvPr/>
        </p:nvSpPr>
        <p:spPr>
          <a:xfrm>
            <a:off x="2676207" y="3144117"/>
            <a:ext cx="5029200" cy="5029200"/>
          </a:xfrm>
          <a:prstGeom prst="ellipse">
            <a:avLst/>
          </a:prstGeom>
          <a:solidFill>
            <a:schemeClr val="accent4">
              <a:alpha val="49803"/>
            </a:schemeClr>
          </a:solidFill>
          <a:ln>
            <a:noFill/>
          </a:ln>
        </p:spPr>
        <p:txBody>
          <a:bodyPr spcFirstLastPara="1" wrap="square" lIns="101550" tIns="50775" rIns="101550" bIns="50775" anchor="b"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1500">
              <a:solidFill>
                <a:schemeClr val="lt1"/>
              </a:solidFill>
              <a:latin typeface="Arial"/>
              <a:ea typeface="Arial"/>
              <a:cs typeface="Arial"/>
              <a:sym typeface="Arial"/>
            </a:endParaRPr>
          </a:p>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pic>
        <p:nvPicPr>
          <p:cNvPr id="228" name="Google Shape;228;p9"/>
          <p:cNvPicPr preferRelativeResize="0"/>
          <p:nvPr/>
        </p:nvPicPr>
        <p:blipFill rotWithShape="1">
          <a:blip r:embed="rId6">
            <a:alphaModFix/>
          </a:blip>
          <a:srcRect/>
          <a:stretch/>
        </p:blipFill>
        <p:spPr>
          <a:xfrm>
            <a:off x="2851960" y="3898603"/>
            <a:ext cx="4507501" cy="4471091"/>
          </a:xfrm>
          <a:prstGeom prst="rect">
            <a:avLst/>
          </a:prstGeom>
          <a:noFill/>
          <a:ln>
            <a:noFill/>
          </a:ln>
        </p:spPr>
      </p:pic>
      <p:sp>
        <p:nvSpPr>
          <p:cNvPr id="229" name="Google Shape;229;p9"/>
          <p:cNvSpPr/>
          <p:nvPr/>
        </p:nvSpPr>
        <p:spPr>
          <a:xfrm>
            <a:off x="4649753" y="1646556"/>
            <a:ext cx="1027771" cy="1027771"/>
          </a:xfrm>
          <a:prstGeom prst="mathPlus">
            <a:avLst>
              <a:gd name="adj1" fmla="val 14623"/>
            </a:avLst>
          </a:prstGeom>
          <a:solidFill>
            <a:schemeClr val="accent4"/>
          </a:solidFill>
          <a:ln w="9525" cap="flat" cmpd="sng">
            <a:solidFill>
              <a:schemeClr val="accent4"/>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30" name="Google Shape;230;p9"/>
          <p:cNvSpPr/>
          <p:nvPr/>
        </p:nvSpPr>
        <p:spPr>
          <a:xfrm>
            <a:off x="4232443" y="7364051"/>
            <a:ext cx="191590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lt1"/>
                </a:solidFill>
                <a:latin typeface="Arial"/>
                <a:ea typeface="Arial"/>
                <a:cs typeface="Arial"/>
                <a:sym typeface="Arial"/>
              </a:rPr>
              <a:t>TRAFFIC</a:t>
            </a:r>
            <a:endParaRPr sz="32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4000"/>
          </a:blip>
          <a:stretch>
            <a:fillRect/>
          </a:stretch>
        </a:blipFill>
        <a:effectLst/>
      </p:bgPr>
    </p:bg>
    <p:spTree>
      <p:nvGrpSpPr>
        <p:cNvPr id="1" name="Shape 235"/>
        <p:cNvGrpSpPr/>
        <p:nvPr/>
      </p:nvGrpSpPr>
      <p:grpSpPr>
        <a:xfrm>
          <a:off x="0" y="0"/>
          <a:ext cx="0" cy="0"/>
          <a:chOff x="0" y="0"/>
          <a:chExt cx="0" cy="0"/>
        </a:xfrm>
      </p:grpSpPr>
      <p:sp>
        <p:nvSpPr>
          <p:cNvPr id="236" name="Google Shape;236;p10"/>
          <p:cNvSpPr/>
          <p:nvPr/>
        </p:nvSpPr>
        <p:spPr>
          <a:xfrm>
            <a:off x="10293926" y="0"/>
            <a:ext cx="4361688" cy="8229600"/>
          </a:xfrm>
          <a:prstGeom prst="rect">
            <a:avLst/>
          </a:prstGeom>
          <a:solidFill>
            <a:schemeClr val="dk1">
              <a:alpha val="3098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37" name="Google Shape;237;p10"/>
          <p:cNvSpPr txBox="1">
            <a:spLocks noGrp="1"/>
          </p:cNvSpPr>
          <p:nvPr>
            <p:ph type="sldNum" idx="12"/>
          </p:nvPr>
        </p:nvSpPr>
        <p:spPr>
          <a:xfrm>
            <a:off x="5375946" y="7869778"/>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5</a:t>
            </a:fld>
            <a:endParaRPr/>
          </a:p>
        </p:txBody>
      </p:sp>
      <p:pic>
        <p:nvPicPr>
          <p:cNvPr id="238" name="Google Shape;238;p10"/>
          <p:cNvPicPr preferRelativeResize="0"/>
          <p:nvPr/>
        </p:nvPicPr>
        <p:blipFill rotWithShape="1">
          <a:blip r:embed="rId4">
            <a:alphaModFix/>
          </a:blip>
          <a:srcRect l="3983" r="50286" b="11161"/>
          <a:stretch/>
        </p:blipFill>
        <p:spPr>
          <a:xfrm>
            <a:off x="-955928" y="-1439970"/>
            <a:ext cx="8132618" cy="10532721"/>
          </a:xfrm>
          <a:prstGeom prst="rect">
            <a:avLst/>
          </a:prstGeom>
          <a:noFill/>
          <a:ln>
            <a:noFill/>
          </a:ln>
        </p:spPr>
      </p:pic>
      <p:pic>
        <p:nvPicPr>
          <p:cNvPr id="239" name="Google Shape;239;p10" descr="image002"/>
          <p:cNvPicPr preferRelativeResize="0"/>
          <p:nvPr/>
        </p:nvPicPr>
        <p:blipFill rotWithShape="1">
          <a:blip r:embed="rId5">
            <a:alphaModFix/>
          </a:blip>
          <a:srcRect l="2067" t="1091" r="8995"/>
          <a:stretch/>
        </p:blipFill>
        <p:spPr>
          <a:xfrm>
            <a:off x="1113993" y="1164409"/>
            <a:ext cx="4538697" cy="5957455"/>
          </a:xfrm>
          <a:prstGeom prst="rect">
            <a:avLst/>
          </a:prstGeom>
          <a:noFill/>
          <a:ln>
            <a:noFill/>
          </a:ln>
        </p:spPr>
      </p:pic>
      <p:sp>
        <p:nvSpPr>
          <p:cNvPr id="240" name="Google Shape;240;p10"/>
          <p:cNvSpPr txBox="1"/>
          <p:nvPr/>
        </p:nvSpPr>
        <p:spPr>
          <a:xfrm>
            <a:off x="9920602" y="119475"/>
            <a:ext cx="4527459" cy="674030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r" rtl="0">
              <a:spcBef>
                <a:spcPts val="0"/>
              </a:spcBef>
              <a:spcAft>
                <a:spcPts val="0"/>
              </a:spcAft>
              <a:buNone/>
            </a:pPr>
            <a:r>
              <a:rPr lang="en-US" sz="7200">
                <a:solidFill>
                  <a:schemeClr val="lt1"/>
                </a:solidFill>
                <a:latin typeface="Arial"/>
                <a:ea typeface="Arial"/>
                <a:cs typeface="Arial"/>
                <a:sym typeface="Arial"/>
              </a:rPr>
              <a:t>why do </a:t>
            </a:r>
            <a:endParaRPr/>
          </a:p>
          <a:p>
            <a:pPr marL="0" marR="0" lvl="0" indent="0" algn="r" rtl="0">
              <a:spcBef>
                <a:spcPts val="0"/>
              </a:spcBef>
              <a:spcAft>
                <a:spcPts val="0"/>
              </a:spcAft>
              <a:buNone/>
            </a:pPr>
            <a:r>
              <a:rPr lang="en-US" sz="7200">
                <a:solidFill>
                  <a:schemeClr val="lt1"/>
                </a:solidFill>
                <a:latin typeface="Arial"/>
                <a:ea typeface="Arial"/>
                <a:cs typeface="Arial"/>
                <a:sym typeface="Arial"/>
              </a:rPr>
              <a:t>you need </a:t>
            </a:r>
            <a:endParaRPr sz="7200" b="1" i="1">
              <a:solidFill>
                <a:schemeClr val="lt1"/>
              </a:solidFill>
              <a:latin typeface="Arial"/>
              <a:ea typeface="Arial"/>
              <a:cs typeface="Arial"/>
              <a:sym typeface="Arial"/>
            </a:endParaRPr>
          </a:p>
          <a:p>
            <a:pPr marL="0" marR="0" lvl="0" indent="0" algn="r" rtl="0">
              <a:spcBef>
                <a:spcPts val="0"/>
              </a:spcBef>
              <a:spcAft>
                <a:spcPts val="0"/>
              </a:spcAft>
              <a:buNone/>
            </a:pPr>
            <a:r>
              <a:rPr lang="en-US" sz="9600" b="1" i="1">
                <a:solidFill>
                  <a:schemeClr val="lt1"/>
                </a:solidFill>
                <a:latin typeface="Arial"/>
                <a:ea typeface="Arial"/>
                <a:cs typeface="Arial"/>
                <a:sym typeface="Arial"/>
              </a:rPr>
              <a:t>strong</a:t>
            </a:r>
            <a:r>
              <a:rPr lang="en-US" sz="9600">
                <a:solidFill>
                  <a:schemeClr val="lt2"/>
                </a:solidFill>
                <a:latin typeface="Arial"/>
                <a:ea typeface="Arial"/>
                <a:cs typeface="Arial"/>
                <a:sym typeface="Arial"/>
              </a:rPr>
              <a:t> </a:t>
            </a:r>
            <a:r>
              <a:rPr lang="en-US" sz="9600" b="1">
                <a:solidFill>
                  <a:schemeClr val="accent6"/>
                </a:solidFill>
                <a:latin typeface="Arial"/>
                <a:ea typeface="Arial"/>
                <a:cs typeface="Arial"/>
                <a:sym typeface="Arial"/>
              </a:rPr>
              <a:t>SEO</a:t>
            </a:r>
            <a:r>
              <a:rPr lang="en-US" sz="9600">
                <a:solidFill>
                  <a:schemeClr val="lt1"/>
                </a:solidFill>
                <a:latin typeface="Arial"/>
                <a:ea typeface="Arial"/>
                <a:cs typeface="Arial"/>
                <a:sym typeface="Arial"/>
              </a:rPr>
              <a:t>?</a:t>
            </a:r>
            <a:endParaRPr sz="9600">
              <a:solidFill>
                <a:schemeClr val="lt1"/>
              </a:solidFill>
              <a:latin typeface="Arial"/>
              <a:ea typeface="Arial"/>
              <a:cs typeface="Arial"/>
              <a:sym typeface="Arial"/>
            </a:endParaRPr>
          </a:p>
        </p:txBody>
      </p:sp>
      <p:cxnSp>
        <p:nvCxnSpPr>
          <p:cNvPr id="241" name="Google Shape;241;p10"/>
          <p:cNvCxnSpPr/>
          <p:nvPr/>
        </p:nvCxnSpPr>
        <p:spPr>
          <a:xfrm rot="10800000">
            <a:off x="4749134" y="4230935"/>
            <a:ext cx="2730056" cy="22410"/>
          </a:xfrm>
          <a:prstGeom prst="straightConnector1">
            <a:avLst/>
          </a:prstGeom>
          <a:noFill/>
          <a:ln w="101600" cap="rnd" cmpd="sng">
            <a:solidFill>
              <a:schemeClr val="accent4"/>
            </a:solidFill>
            <a:prstDash val="dot"/>
            <a:round/>
            <a:headEnd type="none" w="sm" len="sm"/>
            <a:tailEnd type="triangle" w="med" len="med"/>
          </a:ln>
        </p:spPr>
      </p:cxnSp>
      <p:sp>
        <p:nvSpPr>
          <p:cNvPr id="242" name="Google Shape;242;p10"/>
          <p:cNvSpPr/>
          <p:nvPr/>
        </p:nvSpPr>
        <p:spPr>
          <a:xfrm>
            <a:off x="1236133" y="3212537"/>
            <a:ext cx="3454926" cy="2036796"/>
          </a:xfrm>
          <a:prstGeom prst="roundRect">
            <a:avLst>
              <a:gd name="adj" fmla="val 16667"/>
            </a:avLst>
          </a:prstGeom>
          <a:noFill/>
          <a:ln w="101600" cap="rnd" cmpd="sng">
            <a:solidFill>
              <a:schemeClr val="accent4"/>
            </a:solidFill>
            <a:prstDash val="dot"/>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dk1"/>
              </a:solidFill>
              <a:latin typeface="Arial"/>
              <a:ea typeface="Arial"/>
              <a:cs typeface="Arial"/>
              <a:sym typeface="Arial"/>
            </a:endParaRPr>
          </a:p>
        </p:txBody>
      </p:sp>
      <p:sp>
        <p:nvSpPr>
          <p:cNvPr id="243" name="Google Shape;243;p10"/>
          <p:cNvSpPr/>
          <p:nvPr/>
        </p:nvSpPr>
        <p:spPr>
          <a:xfrm>
            <a:off x="6786781" y="1440872"/>
            <a:ext cx="3061890" cy="3061890"/>
          </a:xfrm>
          <a:prstGeom prst="ellipse">
            <a:avLst/>
          </a:prstGeom>
          <a:solidFill>
            <a:schemeClr val="accent6">
              <a:alpha val="49803"/>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a:solidFill>
                  <a:schemeClr val="lt1"/>
                </a:solidFill>
                <a:latin typeface="Arial"/>
                <a:ea typeface="Arial"/>
                <a:cs typeface="Arial"/>
                <a:sym typeface="Arial"/>
              </a:rPr>
              <a:t>structured content</a:t>
            </a:r>
            <a:endParaRPr sz="3200">
              <a:solidFill>
                <a:schemeClr val="lt1"/>
              </a:solidFill>
              <a:latin typeface="Arial"/>
              <a:ea typeface="Arial"/>
              <a:cs typeface="Arial"/>
              <a:sym typeface="Arial"/>
            </a:endParaRPr>
          </a:p>
        </p:txBody>
      </p:sp>
      <p:sp>
        <p:nvSpPr>
          <p:cNvPr id="244" name="Google Shape;244;p10"/>
          <p:cNvSpPr/>
          <p:nvPr/>
        </p:nvSpPr>
        <p:spPr>
          <a:xfrm>
            <a:off x="6815819" y="3981517"/>
            <a:ext cx="3061890" cy="3061890"/>
          </a:xfrm>
          <a:prstGeom prst="ellipse">
            <a:avLst/>
          </a:prstGeom>
          <a:solidFill>
            <a:schemeClr val="dk2">
              <a:alpha val="49803"/>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a:solidFill>
                  <a:schemeClr val="lt1"/>
                </a:solidFill>
                <a:latin typeface="Arial"/>
                <a:ea typeface="Arial"/>
                <a:cs typeface="Arial"/>
                <a:sym typeface="Arial"/>
              </a:rPr>
              <a:t>answer box results</a:t>
            </a:r>
            <a:endParaRPr sz="32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3000"/>
          </a:blip>
          <a:stretch>
            <a:fillRect/>
          </a:stretch>
        </a:blipFill>
        <a:effectLst/>
      </p:bgPr>
    </p:bg>
    <p:spTree>
      <p:nvGrpSpPr>
        <p:cNvPr id="1" name="Shape 249"/>
        <p:cNvGrpSpPr/>
        <p:nvPr/>
      </p:nvGrpSpPr>
      <p:grpSpPr>
        <a:xfrm>
          <a:off x="0" y="0"/>
          <a:ext cx="0" cy="0"/>
          <a:chOff x="0" y="0"/>
          <a:chExt cx="0" cy="0"/>
        </a:xfrm>
      </p:grpSpPr>
      <p:pic>
        <p:nvPicPr>
          <p:cNvPr id="250" name="Google Shape;250;p11"/>
          <p:cNvPicPr preferRelativeResize="0"/>
          <p:nvPr/>
        </p:nvPicPr>
        <p:blipFill rotWithShape="1">
          <a:blip r:embed="rId4">
            <a:alphaModFix/>
          </a:blip>
          <a:srcRect/>
          <a:stretch/>
        </p:blipFill>
        <p:spPr>
          <a:xfrm rot="5400000">
            <a:off x="13091506" y="1574231"/>
            <a:ext cx="4002909" cy="2190695"/>
          </a:xfrm>
          <a:prstGeom prst="rect">
            <a:avLst/>
          </a:prstGeom>
          <a:noFill/>
          <a:ln>
            <a:noFill/>
          </a:ln>
        </p:spPr>
      </p:pic>
      <p:sp>
        <p:nvSpPr>
          <p:cNvPr id="251" name="Google Shape;251;p11"/>
          <p:cNvSpPr/>
          <p:nvPr/>
        </p:nvSpPr>
        <p:spPr>
          <a:xfrm>
            <a:off x="8327434" y="2567443"/>
            <a:ext cx="2743200" cy="2743200"/>
          </a:xfrm>
          <a:prstGeom prst="wedgeEllipseCallout">
            <a:avLst>
              <a:gd name="adj1" fmla="val 33056"/>
              <a:gd name="adj2" fmla="val -63611"/>
            </a:avLst>
          </a:prstGeom>
          <a:solidFill>
            <a:schemeClr val="accent4">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dk1"/>
                </a:solidFill>
                <a:latin typeface="Arial"/>
                <a:ea typeface="Arial"/>
                <a:cs typeface="Arial"/>
                <a:sym typeface="Arial"/>
              </a:rPr>
              <a:t>header tags</a:t>
            </a:r>
            <a:endParaRPr sz="3600">
              <a:solidFill>
                <a:schemeClr val="dk1"/>
              </a:solidFill>
              <a:latin typeface="Arial"/>
              <a:ea typeface="Arial"/>
              <a:cs typeface="Arial"/>
              <a:sym typeface="Arial"/>
            </a:endParaRPr>
          </a:p>
        </p:txBody>
      </p:sp>
      <p:sp>
        <p:nvSpPr>
          <p:cNvPr id="252" name="Google Shape;252;p11"/>
          <p:cNvSpPr/>
          <p:nvPr/>
        </p:nvSpPr>
        <p:spPr>
          <a:xfrm>
            <a:off x="5852393" y="2567443"/>
            <a:ext cx="2743200" cy="2743200"/>
          </a:xfrm>
          <a:prstGeom prst="wedgeEllipseCallout">
            <a:avLst>
              <a:gd name="adj1" fmla="val 50278"/>
              <a:gd name="adj2" fmla="val 54166"/>
            </a:avLst>
          </a:prstGeom>
          <a:solidFill>
            <a:schemeClr val="accent5">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dk1"/>
                </a:solidFill>
                <a:latin typeface="Arial"/>
                <a:ea typeface="Arial"/>
                <a:cs typeface="Arial"/>
                <a:sym typeface="Arial"/>
              </a:rPr>
              <a:t>meta tags</a:t>
            </a:r>
            <a:endParaRPr sz="3600">
              <a:solidFill>
                <a:schemeClr val="dk1"/>
              </a:solidFill>
              <a:latin typeface="Arial"/>
              <a:ea typeface="Arial"/>
              <a:cs typeface="Arial"/>
              <a:sym typeface="Arial"/>
            </a:endParaRPr>
          </a:p>
        </p:txBody>
      </p:sp>
      <p:sp>
        <p:nvSpPr>
          <p:cNvPr id="253" name="Google Shape;253;p11"/>
          <p:cNvSpPr/>
          <p:nvPr/>
        </p:nvSpPr>
        <p:spPr>
          <a:xfrm>
            <a:off x="3377352" y="2567443"/>
            <a:ext cx="2743200" cy="2743200"/>
          </a:xfrm>
          <a:prstGeom prst="wedgeEllipseCallout">
            <a:avLst>
              <a:gd name="adj1" fmla="val -29166"/>
              <a:gd name="adj2" fmla="val 56945"/>
            </a:avLst>
          </a:prstGeom>
          <a:solidFill>
            <a:schemeClr val="dk2">
              <a:alpha val="55686"/>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dk1"/>
                </a:solidFill>
                <a:latin typeface="Arial"/>
                <a:ea typeface="Arial"/>
                <a:cs typeface="Arial"/>
                <a:sym typeface="Arial"/>
              </a:rPr>
              <a:t>title tags</a:t>
            </a:r>
            <a:endParaRPr sz="3600">
              <a:solidFill>
                <a:schemeClr val="dk1"/>
              </a:solidFill>
              <a:latin typeface="Arial"/>
              <a:ea typeface="Arial"/>
              <a:cs typeface="Arial"/>
              <a:sym typeface="Arial"/>
            </a:endParaRPr>
          </a:p>
        </p:txBody>
      </p:sp>
      <p:sp>
        <p:nvSpPr>
          <p:cNvPr id="254" name="Google Shape;254;p11"/>
          <p:cNvSpPr/>
          <p:nvPr/>
        </p:nvSpPr>
        <p:spPr>
          <a:xfrm>
            <a:off x="902311" y="2567443"/>
            <a:ext cx="2743200" cy="2743200"/>
          </a:xfrm>
          <a:prstGeom prst="wedgeEllipseCallout">
            <a:avLst>
              <a:gd name="adj1" fmla="val -59722"/>
              <a:gd name="adj2" fmla="val -40833"/>
            </a:avLst>
          </a:prstGeom>
          <a:solidFill>
            <a:schemeClr val="accent6">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dk1"/>
                </a:solidFill>
                <a:latin typeface="Arial"/>
                <a:ea typeface="Arial"/>
                <a:cs typeface="Arial"/>
                <a:sym typeface="Arial"/>
              </a:rPr>
              <a:t>spiders</a:t>
            </a:r>
            <a:endParaRPr sz="3600">
              <a:solidFill>
                <a:schemeClr val="dk1"/>
              </a:solidFill>
              <a:latin typeface="Arial"/>
              <a:ea typeface="Arial"/>
              <a:cs typeface="Arial"/>
              <a:sym typeface="Arial"/>
            </a:endParaRPr>
          </a:p>
        </p:txBody>
      </p:sp>
      <p:sp>
        <p:nvSpPr>
          <p:cNvPr id="255" name="Google Shape;255;p11"/>
          <p:cNvSpPr/>
          <p:nvPr/>
        </p:nvSpPr>
        <p:spPr>
          <a:xfrm>
            <a:off x="-1070393" y="2669579"/>
            <a:ext cx="9284677" cy="1445221"/>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rgbClr val="3F4042"/>
              </a:solidFill>
              <a:latin typeface="Arial"/>
              <a:ea typeface="Arial"/>
              <a:cs typeface="Arial"/>
              <a:sym typeface="Arial"/>
            </a:endParaRPr>
          </a:p>
        </p:txBody>
      </p:sp>
      <p:sp>
        <p:nvSpPr>
          <p:cNvPr id="256" name="Google Shape;256;p11"/>
          <p:cNvSpPr/>
          <p:nvPr/>
        </p:nvSpPr>
        <p:spPr>
          <a:xfrm>
            <a:off x="-841794" y="2669579"/>
            <a:ext cx="8083139" cy="3590544"/>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rgbClr val="3F4042"/>
              </a:solidFill>
              <a:latin typeface="Arial"/>
              <a:ea typeface="Arial"/>
              <a:cs typeface="Arial"/>
              <a:sym typeface="Arial"/>
            </a:endParaRPr>
          </a:p>
        </p:txBody>
      </p:sp>
      <p:sp>
        <p:nvSpPr>
          <p:cNvPr id="257" name="Google Shape;257;p11"/>
          <p:cNvSpPr txBox="1"/>
          <p:nvPr/>
        </p:nvSpPr>
        <p:spPr>
          <a:xfrm>
            <a:off x="5643735" y="-32859"/>
            <a:ext cx="8809368" cy="1446550"/>
          </a:xfrm>
          <a:prstGeom prst="rect">
            <a:avLst/>
          </a:prstGeom>
          <a:blipFill rotWithShape="1">
            <a:blip r:embed="rId5">
              <a:alphaModFix amt="5000"/>
            </a:blip>
            <a:tile tx="0" ty="0" sx="100000" sy="100000" flip="none" algn="tl"/>
          </a:blip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8800" b="1">
                <a:solidFill>
                  <a:schemeClr val="accent6"/>
                </a:solidFill>
                <a:latin typeface="Arial"/>
                <a:ea typeface="Arial"/>
                <a:cs typeface="Arial"/>
                <a:sym typeface="Arial"/>
              </a:rPr>
              <a:t>SEO terms</a:t>
            </a:r>
            <a:endParaRPr sz="8800" b="1">
              <a:solidFill>
                <a:schemeClr val="accent6"/>
              </a:solidFill>
              <a:latin typeface="Arial"/>
              <a:ea typeface="Arial"/>
              <a:cs typeface="Arial"/>
              <a:sym typeface="Arial"/>
            </a:endParaRPr>
          </a:p>
        </p:txBody>
      </p:sp>
      <p:sp>
        <p:nvSpPr>
          <p:cNvPr id="258" name="Google Shape;258;p11"/>
          <p:cNvSpPr/>
          <p:nvPr/>
        </p:nvSpPr>
        <p:spPr>
          <a:xfrm>
            <a:off x="10802476" y="2567443"/>
            <a:ext cx="2743200" cy="2743200"/>
          </a:xfrm>
          <a:prstGeom prst="wedgeEllipseCallout">
            <a:avLst>
              <a:gd name="adj1" fmla="val 63611"/>
              <a:gd name="adj2" fmla="val 33056"/>
            </a:avLst>
          </a:prstGeom>
          <a:solidFill>
            <a:srgbClr val="820033">
              <a:alpha val="60000"/>
            </a:srgb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dk1"/>
                </a:solidFill>
                <a:latin typeface="Arial"/>
                <a:ea typeface="Arial"/>
                <a:cs typeface="Arial"/>
                <a:sym typeface="Arial"/>
              </a:rPr>
              <a:t>page rank</a:t>
            </a:r>
            <a:endParaRPr sz="3600">
              <a:solidFill>
                <a:schemeClr val="dk1"/>
              </a:solidFill>
              <a:latin typeface="Arial"/>
              <a:ea typeface="Arial"/>
              <a:cs typeface="Arial"/>
              <a:sym typeface="Arial"/>
            </a:endParaRPr>
          </a:p>
        </p:txBody>
      </p:sp>
      <p:grpSp>
        <p:nvGrpSpPr>
          <p:cNvPr id="259" name="Google Shape;259;p11"/>
          <p:cNvGrpSpPr/>
          <p:nvPr/>
        </p:nvGrpSpPr>
        <p:grpSpPr>
          <a:xfrm>
            <a:off x="5583" y="6004560"/>
            <a:ext cx="14630633" cy="2247403"/>
            <a:chOff x="5583" y="6004560"/>
            <a:chExt cx="14630633" cy="2247403"/>
          </a:xfrm>
        </p:grpSpPr>
        <p:sp>
          <p:nvSpPr>
            <p:cNvPr id="260" name="Google Shape;260;p11"/>
            <p:cNvSpPr/>
            <p:nvPr/>
          </p:nvSpPr>
          <p:spPr>
            <a:xfrm>
              <a:off x="5816" y="6026923"/>
              <a:ext cx="14630400" cy="2225040"/>
            </a:xfrm>
            <a:prstGeom prst="rect">
              <a:avLst/>
            </a:prstGeom>
            <a:solidFill>
              <a:schemeClr val="lt1"/>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page rank</a:t>
              </a:r>
              <a:r>
                <a:rPr lang="en-US" sz="4000">
                  <a:solidFill>
                    <a:schemeClr val="lt1"/>
                  </a:solidFill>
                  <a:latin typeface="Arial"/>
                  <a:ea typeface="Arial"/>
                  <a:cs typeface="Arial"/>
                  <a:sym typeface="Arial"/>
                </a:rPr>
                <a:t>: Google’s algorithm for estimating the importance of a given website</a:t>
              </a:r>
              <a:endParaRPr sz="4000">
                <a:solidFill>
                  <a:schemeClr val="lt1"/>
                </a:solidFill>
                <a:latin typeface="Arial"/>
                <a:ea typeface="Arial"/>
                <a:cs typeface="Arial"/>
                <a:sym typeface="Arial"/>
              </a:endParaRPr>
            </a:p>
          </p:txBody>
        </p:sp>
        <p:sp>
          <p:nvSpPr>
            <p:cNvPr id="261" name="Google Shape;261;p11"/>
            <p:cNvSpPr/>
            <p:nvPr/>
          </p:nvSpPr>
          <p:spPr>
            <a:xfrm>
              <a:off x="5583" y="6004560"/>
              <a:ext cx="14630400" cy="2225040"/>
            </a:xfrm>
            <a:prstGeom prst="rect">
              <a:avLst/>
            </a:prstGeom>
            <a:solidFill>
              <a:schemeClr val="accent6">
                <a:alpha val="60000"/>
              </a:schemeClr>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spiders</a:t>
              </a:r>
              <a:r>
                <a:rPr lang="en-US" sz="4000">
                  <a:solidFill>
                    <a:schemeClr val="lt1"/>
                  </a:solidFill>
                  <a:latin typeface="Arial"/>
                  <a:ea typeface="Arial"/>
                  <a:cs typeface="Arial"/>
                  <a:sym typeface="Arial"/>
                </a:rPr>
                <a:t>: software that browses the web and sends the data back to the search engine so they can index and rank the site</a:t>
              </a:r>
              <a:endParaRPr/>
            </a:p>
          </p:txBody>
        </p:sp>
      </p:grpSp>
      <p:grpSp>
        <p:nvGrpSpPr>
          <p:cNvPr id="262" name="Google Shape;262;p11"/>
          <p:cNvGrpSpPr/>
          <p:nvPr/>
        </p:nvGrpSpPr>
        <p:grpSpPr>
          <a:xfrm>
            <a:off x="15240" y="6001300"/>
            <a:ext cx="14630400" cy="2225040"/>
            <a:chOff x="310857" y="3094439"/>
            <a:chExt cx="14630400" cy="2225040"/>
          </a:xfrm>
        </p:grpSpPr>
        <p:sp>
          <p:nvSpPr>
            <p:cNvPr id="263" name="Google Shape;263;p11"/>
            <p:cNvSpPr/>
            <p:nvPr/>
          </p:nvSpPr>
          <p:spPr>
            <a:xfrm>
              <a:off x="310857" y="3094439"/>
              <a:ext cx="14630400" cy="2225040"/>
            </a:xfrm>
            <a:prstGeom prst="rect">
              <a:avLst/>
            </a:prstGeom>
            <a:solidFill>
              <a:schemeClr val="lt1"/>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endParaRPr sz="4000">
                <a:solidFill>
                  <a:schemeClr val="lt1"/>
                </a:solidFill>
                <a:latin typeface="Arial"/>
                <a:ea typeface="Arial"/>
                <a:cs typeface="Arial"/>
                <a:sym typeface="Arial"/>
              </a:endParaRPr>
            </a:p>
          </p:txBody>
        </p:sp>
        <p:sp>
          <p:nvSpPr>
            <p:cNvPr id="264" name="Google Shape;264;p11"/>
            <p:cNvSpPr/>
            <p:nvPr/>
          </p:nvSpPr>
          <p:spPr>
            <a:xfrm>
              <a:off x="310857" y="3094439"/>
              <a:ext cx="14630400" cy="2225040"/>
            </a:xfrm>
            <a:prstGeom prst="rect">
              <a:avLst/>
            </a:prstGeom>
            <a:solidFill>
              <a:schemeClr val="dk2">
                <a:alpha val="60000"/>
              </a:schemeClr>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title tags</a:t>
              </a:r>
              <a:r>
                <a:rPr lang="en-US" sz="4000">
                  <a:solidFill>
                    <a:schemeClr val="lt1"/>
                  </a:solidFill>
                  <a:latin typeface="Arial"/>
                  <a:ea typeface="Arial"/>
                  <a:cs typeface="Arial"/>
                  <a:sym typeface="Arial"/>
                </a:rPr>
                <a:t>: an HTML element that specifies the title of a web page</a:t>
              </a:r>
              <a:endParaRPr/>
            </a:p>
          </p:txBody>
        </p:sp>
      </p:grpSp>
      <p:grpSp>
        <p:nvGrpSpPr>
          <p:cNvPr id="265" name="Google Shape;265;p11"/>
          <p:cNvGrpSpPr/>
          <p:nvPr/>
        </p:nvGrpSpPr>
        <p:grpSpPr>
          <a:xfrm>
            <a:off x="15240" y="5996443"/>
            <a:ext cx="14630400" cy="2243582"/>
            <a:chOff x="0" y="-2043241"/>
            <a:chExt cx="14630400" cy="2243582"/>
          </a:xfrm>
        </p:grpSpPr>
        <p:sp>
          <p:nvSpPr>
            <p:cNvPr id="266" name="Google Shape;266;p11"/>
            <p:cNvSpPr/>
            <p:nvPr/>
          </p:nvSpPr>
          <p:spPr>
            <a:xfrm>
              <a:off x="0" y="-2024699"/>
              <a:ext cx="14630400" cy="2225040"/>
            </a:xfrm>
            <a:prstGeom prst="rect">
              <a:avLst/>
            </a:prstGeom>
            <a:solidFill>
              <a:schemeClr val="lt1"/>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endParaRPr sz="4000">
                <a:solidFill>
                  <a:schemeClr val="lt1"/>
                </a:solidFill>
                <a:latin typeface="Arial"/>
                <a:ea typeface="Arial"/>
                <a:cs typeface="Arial"/>
                <a:sym typeface="Arial"/>
              </a:endParaRPr>
            </a:p>
          </p:txBody>
        </p:sp>
        <p:sp>
          <p:nvSpPr>
            <p:cNvPr id="267" name="Google Shape;267;p11"/>
            <p:cNvSpPr/>
            <p:nvPr/>
          </p:nvSpPr>
          <p:spPr>
            <a:xfrm>
              <a:off x="0" y="-2043241"/>
              <a:ext cx="14630400" cy="2225040"/>
            </a:xfrm>
            <a:prstGeom prst="rect">
              <a:avLst/>
            </a:prstGeom>
            <a:solidFill>
              <a:schemeClr val="accent5">
                <a:alpha val="60000"/>
              </a:schemeClr>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meta tags</a:t>
              </a:r>
              <a:r>
                <a:rPr lang="en-US" sz="4000">
                  <a:solidFill>
                    <a:schemeClr val="dk1"/>
                  </a:solidFill>
                  <a:latin typeface="Arial"/>
                  <a:ea typeface="Arial"/>
                  <a:cs typeface="Arial"/>
                  <a:sym typeface="Arial"/>
                </a:rPr>
                <a:t>: an HTML element used to describe the information on the page</a:t>
              </a:r>
              <a:endParaRPr sz="4000">
                <a:solidFill>
                  <a:schemeClr val="dk1"/>
                </a:solidFill>
                <a:latin typeface="Arial"/>
                <a:ea typeface="Arial"/>
                <a:cs typeface="Arial"/>
                <a:sym typeface="Arial"/>
              </a:endParaRPr>
            </a:p>
          </p:txBody>
        </p:sp>
      </p:grpSp>
      <p:grpSp>
        <p:nvGrpSpPr>
          <p:cNvPr id="268" name="Google Shape;268;p11"/>
          <p:cNvGrpSpPr/>
          <p:nvPr/>
        </p:nvGrpSpPr>
        <p:grpSpPr>
          <a:xfrm>
            <a:off x="5583" y="5998040"/>
            <a:ext cx="14630400" cy="2225040"/>
            <a:chOff x="-268737" y="2159536"/>
            <a:chExt cx="14630400" cy="2225040"/>
          </a:xfrm>
        </p:grpSpPr>
        <p:sp>
          <p:nvSpPr>
            <p:cNvPr id="269" name="Google Shape;269;p11"/>
            <p:cNvSpPr/>
            <p:nvPr/>
          </p:nvSpPr>
          <p:spPr>
            <a:xfrm>
              <a:off x="-268737" y="2159536"/>
              <a:ext cx="14630400" cy="2225040"/>
            </a:xfrm>
            <a:prstGeom prst="rect">
              <a:avLst/>
            </a:prstGeom>
            <a:solidFill>
              <a:schemeClr val="lt1"/>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endParaRPr sz="4000">
                <a:solidFill>
                  <a:schemeClr val="lt1"/>
                </a:solidFill>
                <a:latin typeface="Arial"/>
                <a:ea typeface="Arial"/>
                <a:cs typeface="Arial"/>
                <a:sym typeface="Arial"/>
              </a:endParaRPr>
            </a:p>
          </p:txBody>
        </p:sp>
        <p:sp>
          <p:nvSpPr>
            <p:cNvPr id="270" name="Google Shape;270;p11"/>
            <p:cNvSpPr/>
            <p:nvPr/>
          </p:nvSpPr>
          <p:spPr>
            <a:xfrm>
              <a:off x="-268737" y="2159536"/>
              <a:ext cx="14630400" cy="2225040"/>
            </a:xfrm>
            <a:prstGeom prst="rect">
              <a:avLst/>
            </a:prstGeom>
            <a:solidFill>
              <a:schemeClr val="accent4">
                <a:alpha val="60000"/>
              </a:schemeClr>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header tags</a:t>
              </a:r>
              <a:r>
                <a:rPr lang="en-US" sz="4000">
                  <a:solidFill>
                    <a:schemeClr val="lt1"/>
                  </a:solidFill>
                  <a:latin typeface="Arial"/>
                  <a:ea typeface="Arial"/>
                  <a:cs typeface="Arial"/>
                  <a:sym typeface="Arial"/>
                </a:rPr>
                <a:t>: HTML markup used to distinguish headings and subheadings within your content from other types of text</a:t>
              </a:r>
              <a:endParaRPr sz="4000">
                <a:solidFill>
                  <a:schemeClr val="lt1"/>
                </a:solidFill>
                <a:latin typeface="Arial"/>
                <a:ea typeface="Arial"/>
                <a:cs typeface="Arial"/>
                <a:sym typeface="Arial"/>
              </a:endParaRPr>
            </a:p>
          </p:txBody>
        </p:sp>
      </p:grpSp>
      <p:grpSp>
        <p:nvGrpSpPr>
          <p:cNvPr id="271" name="Google Shape;271;p11"/>
          <p:cNvGrpSpPr/>
          <p:nvPr/>
        </p:nvGrpSpPr>
        <p:grpSpPr>
          <a:xfrm>
            <a:off x="-4074" y="6009978"/>
            <a:ext cx="14630400" cy="2225040"/>
            <a:chOff x="2383834" y="3982960"/>
            <a:chExt cx="14630400" cy="2225040"/>
          </a:xfrm>
        </p:grpSpPr>
        <p:sp>
          <p:nvSpPr>
            <p:cNvPr id="272" name="Google Shape;272;p11"/>
            <p:cNvSpPr/>
            <p:nvPr/>
          </p:nvSpPr>
          <p:spPr>
            <a:xfrm>
              <a:off x="2383834" y="3982960"/>
              <a:ext cx="14630400" cy="2225040"/>
            </a:xfrm>
            <a:prstGeom prst="rect">
              <a:avLst/>
            </a:prstGeom>
            <a:solidFill>
              <a:schemeClr val="lt1"/>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endParaRPr sz="4000">
                <a:solidFill>
                  <a:schemeClr val="lt1"/>
                </a:solidFill>
                <a:latin typeface="Arial"/>
                <a:ea typeface="Arial"/>
                <a:cs typeface="Arial"/>
                <a:sym typeface="Arial"/>
              </a:endParaRPr>
            </a:p>
          </p:txBody>
        </p:sp>
        <p:sp>
          <p:nvSpPr>
            <p:cNvPr id="273" name="Google Shape;273;p11"/>
            <p:cNvSpPr/>
            <p:nvPr/>
          </p:nvSpPr>
          <p:spPr>
            <a:xfrm>
              <a:off x="2383834" y="3982960"/>
              <a:ext cx="14630400" cy="2225040"/>
            </a:xfrm>
            <a:prstGeom prst="rect">
              <a:avLst/>
            </a:prstGeom>
            <a:solidFill>
              <a:srgbClr val="820033">
                <a:alpha val="60000"/>
              </a:srgbClr>
            </a:solidFill>
            <a:ln>
              <a:noFill/>
            </a:ln>
          </p:spPr>
          <p:txBody>
            <a:bodyPr spcFirstLastPara="1" wrap="square" lIns="274300" tIns="50775" rIns="101550" bIns="50775" anchor="ctr" anchorCtr="0">
              <a:no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page rank</a:t>
              </a:r>
              <a:r>
                <a:rPr lang="en-US" sz="4000">
                  <a:solidFill>
                    <a:schemeClr val="lt1"/>
                  </a:solidFill>
                  <a:latin typeface="Arial"/>
                  <a:ea typeface="Arial"/>
                  <a:cs typeface="Arial"/>
                  <a:sym typeface="Arial"/>
                </a:rPr>
                <a:t>: Google’s algorithm for estimating the importance of a given website</a:t>
              </a:r>
              <a:endParaRPr sz="4000">
                <a:solidFill>
                  <a:schemeClr val="lt1"/>
                </a:solidFill>
                <a:latin typeface="Arial"/>
                <a:ea typeface="Arial"/>
                <a:cs typeface="Arial"/>
                <a:sym typeface="Arial"/>
              </a:endParaRPr>
            </a:p>
          </p:txBody>
        </p:sp>
      </p:grpSp>
      <p:pic>
        <p:nvPicPr>
          <p:cNvPr id="274" name="Google Shape;274;p11"/>
          <p:cNvPicPr preferRelativeResize="0"/>
          <p:nvPr/>
        </p:nvPicPr>
        <p:blipFill rotWithShape="1">
          <a:blip r:embed="rId4">
            <a:alphaModFix/>
          </a:blip>
          <a:srcRect/>
          <a:stretch/>
        </p:blipFill>
        <p:spPr>
          <a:xfrm rot="10800000">
            <a:off x="-2527296" y="-297722"/>
            <a:ext cx="6285957" cy="344015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1000"/>
                                        <p:tgtEl>
                                          <p:spTgt spid="2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gtEl>
                                        <p:attrNameLst>
                                          <p:attrName>style.visibility</p:attrName>
                                        </p:attrNameLst>
                                      </p:cBhvr>
                                      <p:to>
                                        <p:strVal val="visible"/>
                                      </p:to>
                                    </p:set>
                                    <p:animEffect transition="in" filter="fade">
                                      <p:cBhvr>
                                        <p:cTn id="12" dur="1000"/>
                                        <p:tgtEl>
                                          <p:spTgt spid="2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5"/>
                                        </p:tgtEl>
                                        <p:attrNameLst>
                                          <p:attrName>style.visibility</p:attrName>
                                        </p:attrNameLst>
                                      </p:cBhvr>
                                      <p:to>
                                        <p:strVal val="visible"/>
                                      </p:to>
                                    </p:set>
                                    <p:animEffect transition="in" filter="fade">
                                      <p:cBhvr>
                                        <p:cTn id="17" dur="1000"/>
                                        <p:tgtEl>
                                          <p:spTgt spid="2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8"/>
                                        </p:tgtEl>
                                        <p:attrNameLst>
                                          <p:attrName>style.visibility</p:attrName>
                                        </p:attrNameLst>
                                      </p:cBhvr>
                                      <p:to>
                                        <p:strVal val="visible"/>
                                      </p:to>
                                    </p:set>
                                    <p:animEffect transition="in" filter="fade">
                                      <p:cBhvr>
                                        <p:cTn id="22" dur="1000"/>
                                        <p:tgtEl>
                                          <p:spTgt spid="26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fade">
                                      <p:cBhvr>
                                        <p:cTn id="27" dur="10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279"/>
        <p:cNvGrpSpPr/>
        <p:nvPr/>
      </p:nvGrpSpPr>
      <p:grpSpPr>
        <a:xfrm>
          <a:off x="0" y="0"/>
          <a:ext cx="0" cy="0"/>
          <a:chOff x="0" y="0"/>
          <a:chExt cx="0" cy="0"/>
        </a:xfrm>
      </p:grpSpPr>
      <p:sp>
        <p:nvSpPr>
          <p:cNvPr id="280" name="Google Shape;280;p1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7</a:t>
            </a:fld>
            <a:endParaRPr/>
          </a:p>
        </p:txBody>
      </p:sp>
      <p:sp>
        <p:nvSpPr>
          <p:cNvPr id="281" name="Google Shape;281;p12"/>
          <p:cNvSpPr txBox="1"/>
          <p:nvPr/>
        </p:nvSpPr>
        <p:spPr>
          <a:xfrm>
            <a:off x="-106680" y="228600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lt1"/>
                </a:solidFill>
                <a:latin typeface="Arial"/>
                <a:ea typeface="Arial"/>
                <a:cs typeface="Arial"/>
                <a:sym typeface="Arial"/>
              </a:rPr>
              <a:t>DEMO</a:t>
            </a:r>
            <a:endParaRPr sz="9600" b="1">
              <a:solidFill>
                <a:schemeClr val="lt1"/>
              </a:solidFill>
              <a:latin typeface="Arial"/>
              <a:ea typeface="Arial"/>
              <a:cs typeface="Arial"/>
              <a:sym typeface="Arial"/>
            </a:endParaRPr>
          </a:p>
        </p:txBody>
      </p:sp>
      <p:sp>
        <p:nvSpPr>
          <p:cNvPr id="282" name="Google Shape;282;p12"/>
          <p:cNvSpPr txBox="1"/>
          <p:nvPr/>
        </p:nvSpPr>
        <p:spPr>
          <a:xfrm>
            <a:off x="0" y="240792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accent6"/>
                </a:solidFill>
                <a:latin typeface="Arial"/>
                <a:ea typeface="Arial"/>
                <a:cs typeface="Arial"/>
                <a:sym typeface="Arial"/>
              </a:rPr>
              <a:t>DEMO</a:t>
            </a:r>
            <a:endParaRPr sz="9600" b="1">
              <a:solidFill>
                <a:schemeClr val="accent6"/>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287"/>
        <p:cNvGrpSpPr/>
        <p:nvPr/>
      </p:nvGrpSpPr>
      <p:grpSpPr>
        <a:xfrm>
          <a:off x="0" y="0"/>
          <a:ext cx="0" cy="0"/>
          <a:chOff x="0" y="0"/>
          <a:chExt cx="0" cy="0"/>
        </a:xfrm>
      </p:grpSpPr>
      <p:pic>
        <p:nvPicPr>
          <p:cNvPr id="288" name="Google Shape;288;p13"/>
          <p:cNvPicPr preferRelativeResize="0"/>
          <p:nvPr/>
        </p:nvPicPr>
        <p:blipFill rotWithShape="1">
          <a:blip r:embed="rId3">
            <a:alphaModFix/>
          </a:blip>
          <a:srcRect/>
          <a:stretch/>
        </p:blipFill>
        <p:spPr>
          <a:xfrm>
            <a:off x="5729" y="-11945"/>
            <a:ext cx="14361434" cy="10950824"/>
          </a:xfrm>
          <a:prstGeom prst="rect">
            <a:avLst/>
          </a:prstGeom>
          <a:noFill/>
          <a:ln>
            <a:noFill/>
          </a:ln>
        </p:spPr>
      </p:pic>
      <p:sp>
        <p:nvSpPr>
          <p:cNvPr id="289" name="Google Shape;289;p13"/>
          <p:cNvSpPr/>
          <p:nvPr/>
        </p:nvSpPr>
        <p:spPr>
          <a:xfrm>
            <a:off x="6486808" y="-1026345"/>
            <a:ext cx="10335491" cy="10335491"/>
          </a:xfrm>
          <a:prstGeom prst="ellipse">
            <a:avLst/>
          </a:prstGeom>
          <a:solidFill>
            <a:schemeClr val="lt1">
              <a:alpha val="6274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90" name="Google Shape;290;p13"/>
          <p:cNvSpPr/>
          <p:nvPr/>
        </p:nvSpPr>
        <p:spPr>
          <a:xfrm>
            <a:off x="6653063" y="-1215030"/>
            <a:ext cx="10169236" cy="10169236"/>
          </a:xfrm>
          <a:prstGeom prst="ellipse">
            <a:avLst/>
          </a:prstGeom>
          <a:solidFill>
            <a:schemeClr val="accent6">
              <a:alpha val="85882"/>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grpSp>
        <p:nvGrpSpPr>
          <p:cNvPr id="291" name="Google Shape;291;p13"/>
          <p:cNvGrpSpPr/>
          <p:nvPr/>
        </p:nvGrpSpPr>
        <p:grpSpPr>
          <a:xfrm>
            <a:off x="6982727" y="-1578515"/>
            <a:ext cx="8132618" cy="10532721"/>
            <a:chOff x="6968837" y="-1509870"/>
            <a:chExt cx="8132618" cy="10532721"/>
          </a:xfrm>
        </p:grpSpPr>
        <p:pic>
          <p:nvPicPr>
            <p:cNvPr id="292" name="Google Shape;292;p13"/>
            <p:cNvPicPr preferRelativeResize="0"/>
            <p:nvPr/>
          </p:nvPicPr>
          <p:blipFill rotWithShape="1">
            <a:blip r:embed="rId4">
              <a:alphaModFix/>
            </a:blip>
            <a:srcRect l="3983" r="50286" b="11161"/>
            <a:stretch/>
          </p:blipFill>
          <p:spPr>
            <a:xfrm>
              <a:off x="6968837" y="-1509870"/>
              <a:ext cx="8132618" cy="10532721"/>
            </a:xfrm>
            <a:prstGeom prst="rect">
              <a:avLst/>
            </a:prstGeom>
            <a:noFill/>
            <a:ln>
              <a:noFill/>
            </a:ln>
          </p:spPr>
        </p:pic>
        <p:pic>
          <p:nvPicPr>
            <p:cNvPr id="293" name="Google Shape;293;p13" descr="image002"/>
            <p:cNvPicPr preferRelativeResize="0"/>
            <p:nvPr/>
          </p:nvPicPr>
          <p:blipFill rotWithShape="1">
            <a:blip r:embed="rId5">
              <a:alphaModFix/>
            </a:blip>
            <a:srcRect l="2067" t="1091" r="8995"/>
            <a:stretch/>
          </p:blipFill>
          <p:spPr>
            <a:xfrm>
              <a:off x="9038758" y="1094509"/>
              <a:ext cx="4538697" cy="5957455"/>
            </a:xfrm>
            <a:prstGeom prst="rect">
              <a:avLst/>
            </a:prstGeom>
            <a:noFill/>
            <a:ln>
              <a:noFill/>
            </a:ln>
          </p:spPr>
        </p:pic>
      </p:grpSp>
      <p:sp>
        <p:nvSpPr>
          <p:cNvPr id="294" name="Google Shape;294;p13"/>
          <p:cNvSpPr txBox="1">
            <a:spLocks noGrp="1"/>
          </p:cNvSpPr>
          <p:nvPr>
            <p:ph type="ctrTitle"/>
          </p:nvPr>
        </p:nvSpPr>
        <p:spPr>
          <a:xfrm>
            <a:off x="290896" y="333991"/>
            <a:ext cx="13304918" cy="735336"/>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accent5"/>
              </a:buClr>
              <a:buSzPts val="3500"/>
              <a:buFont typeface="Arial"/>
              <a:buNone/>
            </a:pPr>
            <a:r>
              <a:rPr lang="en-US">
                <a:solidFill>
                  <a:schemeClr val="accent5"/>
                </a:solidFill>
              </a:rPr>
              <a:t>structured content in SEO</a:t>
            </a:r>
            <a:endParaRPr>
              <a:solidFill>
                <a:schemeClr val="accent5"/>
              </a:solidFill>
            </a:endParaRPr>
          </a:p>
        </p:txBody>
      </p:sp>
      <p:cxnSp>
        <p:nvCxnSpPr>
          <p:cNvPr id="295" name="Google Shape;295;p13"/>
          <p:cNvCxnSpPr>
            <a:stCxn id="296" idx="3"/>
          </p:cNvCxnSpPr>
          <p:nvPr/>
        </p:nvCxnSpPr>
        <p:spPr>
          <a:xfrm>
            <a:off x="4642229" y="3505574"/>
            <a:ext cx="4327200" cy="1743300"/>
          </a:xfrm>
          <a:prstGeom prst="straightConnector1">
            <a:avLst/>
          </a:prstGeom>
          <a:noFill/>
          <a:ln w="76200" cap="rnd" cmpd="sng">
            <a:solidFill>
              <a:schemeClr val="accent5"/>
            </a:solidFill>
            <a:prstDash val="dot"/>
            <a:round/>
            <a:headEnd type="none" w="sm" len="sm"/>
            <a:tailEnd type="triangle" w="med" len="med"/>
          </a:ln>
        </p:spPr>
      </p:cxnSp>
      <p:cxnSp>
        <p:nvCxnSpPr>
          <p:cNvPr id="297" name="Google Shape;297;p13"/>
          <p:cNvCxnSpPr/>
          <p:nvPr/>
        </p:nvCxnSpPr>
        <p:spPr>
          <a:xfrm>
            <a:off x="4397521" y="6137563"/>
            <a:ext cx="4572000" cy="9237"/>
          </a:xfrm>
          <a:prstGeom prst="straightConnector1">
            <a:avLst/>
          </a:prstGeom>
          <a:noFill/>
          <a:ln w="76200" cap="rnd" cmpd="sng">
            <a:solidFill>
              <a:schemeClr val="accent5"/>
            </a:solidFill>
            <a:prstDash val="dot"/>
            <a:round/>
            <a:headEnd type="none" w="sm" len="sm"/>
            <a:tailEnd type="triangle" w="med" len="med"/>
          </a:ln>
        </p:spPr>
      </p:cxnSp>
      <p:sp>
        <p:nvSpPr>
          <p:cNvPr id="298" name="Google Shape;298;p13"/>
          <p:cNvSpPr txBox="1"/>
          <p:nvPr/>
        </p:nvSpPr>
        <p:spPr>
          <a:xfrm>
            <a:off x="290896" y="5840769"/>
            <a:ext cx="3977324" cy="5355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80">
                <a:solidFill>
                  <a:schemeClr val="lt1"/>
                </a:solidFill>
                <a:latin typeface="Arial"/>
                <a:ea typeface="Arial"/>
                <a:cs typeface="Arial"/>
                <a:sym typeface="Arial"/>
              </a:rPr>
              <a:t>primary dealer.com site</a:t>
            </a:r>
            <a:endParaRPr sz="2880">
              <a:solidFill>
                <a:schemeClr val="lt1"/>
              </a:solidFill>
              <a:latin typeface="Arial"/>
              <a:ea typeface="Arial"/>
              <a:cs typeface="Arial"/>
              <a:sym typeface="Arial"/>
            </a:endParaRPr>
          </a:p>
        </p:txBody>
      </p:sp>
      <p:sp>
        <p:nvSpPr>
          <p:cNvPr id="296" name="Google Shape;296;p13"/>
          <p:cNvSpPr txBox="1"/>
          <p:nvPr/>
        </p:nvSpPr>
        <p:spPr>
          <a:xfrm>
            <a:off x="290896" y="3237808"/>
            <a:ext cx="4351333" cy="5355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80">
                <a:solidFill>
                  <a:schemeClr val="lt1"/>
                </a:solidFill>
                <a:latin typeface="Arial"/>
                <a:ea typeface="Arial"/>
                <a:cs typeface="Arial"/>
                <a:sym typeface="Arial"/>
              </a:rPr>
              <a:t>secondary Next Gen site</a:t>
            </a:r>
            <a:endParaRPr sz="2880">
              <a:solidFill>
                <a:schemeClr val="lt1"/>
              </a:solidFill>
              <a:latin typeface="Arial"/>
              <a:ea typeface="Arial"/>
              <a:cs typeface="Arial"/>
              <a:sym typeface="Arial"/>
            </a:endParaRPr>
          </a:p>
        </p:txBody>
      </p:sp>
      <p:cxnSp>
        <p:nvCxnSpPr>
          <p:cNvPr id="299" name="Google Shape;299;p13"/>
          <p:cNvCxnSpPr>
            <a:stCxn id="296" idx="3"/>
          </p:cNvCxnSpPr>
          <p:nvPr/>
        </p:nvCxnSpPr>
        <p:spPr>
          <a:xfrm rot="10800000" flipH="1">
            <a:off x="4642229" y="2344574"/>
            <a:ext cx="4327200" cy="1161000"/>
          </a:xfrm>
          <a:prstGeom prst="straightConnector1">
            <a:avLst/>
          </a:prstGeom>
          <a:noFill/>
          <a:ln w="76200" cap="rnd" cmpd="sng">
            <a:solidFill>
              <a:schemeClr val="accent5"/>
            </a:solidFill>
            <a:prstDash val="dot"/>
            <a:round/>
            <a:headEnd type="none" w="sm" len="sm"/>
            <a:tailEnd type="triangle" w="med" len="med"/>
          </a:ln>
        </p:spPr>
      </p:cxnSp>
      <p:sp>
        <p:nvSpPr>
          <p:cNvPr id="300" name="Google Shape;300;p13"/>
          <p:cNvSpPr txBox="1"/>
          <p:nvPr/>
        </p:nvSpPr>
        <p:spPr>
          <a:xfrm>
            <a:off x="290896" y="1025864"/>
            <a:ext cx="5540025"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600" b="1">
                <a:solidFill>
                  <a:schemeClr val="accent2"/>
                </a:solidFill>
                <a:latin typeface="Arial"/>
                <a:ea typeface="Arial"/>
                <a:cs typeface="Arial"/>
                <a:sym typeface="Arial"/>
              </a:rPr>
              <a:t>TWO WEEKS</a:t>
            </a:r>
            <a:endParaRPr sz="6600" b="1">
              <a:solidFill>
                <a:schemeClr val="accent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3F4042"/>
        </a:solidFill>
        <a:effectLst/>
      </p:bgPr>
    </p:bg>
    <p:spTree>
      <p:nvGrpSpPr>
        <p:cNvPr id="1" name="Shape 305"/>
        <p:cNvGrpSpPr/>
        <p:nvPr/>
      </p:nvGrpSpPr>
      <p:grpSpPr>
        <a:xfrm>
          <a:off x="0" y="0"/>
          <a:ext cx="0" cy="0"/>
          <a:chOff x="0" y="0"/>
          <a:chExt cx="0" cy="0"/>
        </a:xfrm>
      </p:grpSpPr>
      <p:sp>
        <p:nvSpPr>
          <p:cNvPr id="306" name="Google Shape;306;p14"/>
          <p:cNvSpPr/>
          <p:nvPr/>
        </p:nvSpPr>
        <p:spPr>
          <a:xfrm>
            <a:off x="4164837" y="1999711"/>
            <a:ext cx="4114800" cy="4114800"/>
          </a:xfrm>
          <a:prstGeom prst="ellipse">
            <a:avLst/>
          </a:prstGeom>
          <a:solidFill>
            <a:schemeClr val="accent5">
              <a:alpha val="94901"/>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accent5"/>
              </a:solidFill>
              <a:latin typeface="Arial"/>
              <a:ea typeface="Arial"/>
              <a:cs typeface="Arial"/>
              <a:sym typeface="Arial"/>
            </a:endParaRPr>
          </a:p>
        </p:txBody>
      </p:sp>
      <p:pic>
        <p:nvPicPr>
          <p:cNvPr id="307" name="Google Shape;307;p14"/>
          <p:cNvPicPr preferRelativeResize="0"/>
          <p:nvPr/>
        </p:nvPicPr>
        <p:blipFill rotWithShape="1">
          <a:blip r:embed="rId3">
            <a:alphaModFix/>
          </a:blip>
          <a:srcRect r="50388"/>
          <a:stretch/>
        </p:blipFill>
        <p:spPr>
          <a:xfrm rot="1101671">
            <a:off x="-211663" y="-1080445"/>
            <a:ext cx="2807273" cy="2557491"/>
          </a:xfrm>
          <a:prstGeom prst="rect">
            <a:avLst/>
          </a:prstGeom>
          <a:noFill/>
          <a:ln>
            <a:noFill/>
          </a:ln>
        </p:spPr>
      </p:pic>
      <p:sp>
        <p:nvSpPr>
          <p:cNvPr id="308" name="Google Shape;308;p14"/>
          <p:cNvSpPr/>
          <p:nvPr/>
        </p:nvSpPr>
        <p:spPr>
          <a:xfrm>
            <a:off x="4076590" y="1914419"/>
            <a:ext cx="4114800" cy="41148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309" name="Google Shape;309;p14"/>
          <p:cNvSpPr/>
          <p:nvPr/>
        </p:nvSpPr>
        <p:spPr>
          <a:xfrm>
            <a:off x="-994193" y="1133856"/>
            <a:ext cx="9284677" cy="1445221"/>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rgbClr val="3F4042"/>
              </a:solidFill>
              <a:latin typeface="Arial"/>
              <a:ea typeface="Arial"/>
              <a:cs typeface="Arial"/>
              <a:sym typeface="Arial"/>
            </a:endParaRPr>
          </a:p>
        </p:txBody>
      </p:sp>
      <p:sp>
        <p:nvSpPr>
          <p:cNvPr id="310" name="Google Shape;310;p14"/>
          <p:cNvSpPr/>
          <p:nvPr/>
        </p:nvSpPr>
        <p:spPr>
          <a:xfrm>
            <a:off x="-841794" y="2669579"/>
            <a:ext cx="8083139" cy="3590544"/>
          </a:xfrm>
          <a:prstGeom prst="rect">
            <a:avLst/>
          </a:prstGeom>
          <a:no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rgbClr val="3F4042"/>
              </a:solidFill>
              <a:latin typeface="Arial"/>
              <a:ea typeface="Arial"/>
              <a:cs typeface="Arial"/>
              <a:sym typeface="Arial"/>
            </a:endParaRPr>
          </a:p>
        </p:txBody>
      </p:sp>
      <p:sp>
        <p:nvSpPr>
          <p:cNvPr id="311" name="Google Shape;311;p14"/>
          <p:cNvSpPr txBox="1"/>
          <p:nvPr/>
        </p:nvSpPr>
        <p:spPr>
          <a:xfrm>
            <a:off x="4471791" y="3102357"/>
            <a:ext cx="3324397"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chemeClr val="accent6"/>
                </a:solidFill>
                <a:latin typeface="Arial"/>
                <a:ea typeface="Arial"/>
                <a:cs typeface="Arial"/>
                <a:sym typeface="Arial"/>
              </a:rPr>
              <a:t>Next Gen </a:t>
            </a:r>
            <a:endParaRPr/>
          </a:p>
          <a:p>
            <a:pPr marL="0" marR="0" lvl="0" indent="0" algn="ctr" rtl="0">
              <a:spcBef>
                <a:spcPts val="0"/>
              </a:spcBef>
              <a:spcAft>
                <a:spcPts val="0"/>
              </a:spcAft>
              <a:buNone/>
            </a:pPr>
            <a:r>
              <a:rPr lang="en-US" sz="5400" b="1">
                <a:solidFill>
                  <a:schemeClr val="accent6"/>
                </a:solidFill>
                <a:latin typeface="Arial"/>
                <a:ea typeface="Arial"/>
                <a:cs typeface="Arial"/>
                <a:sym typeface="Arial"/>
              </a:rPr>
              <a:t>+ SEO</a:t>
            </a:r>
            <a:endParaRPr sz="5400" b="1">
              <a:solidFill>
                <a:schemeClr val="accent6"/>
              </a:solidFill>
              <a:latin typeface="Arial"/>
              <a:ea typeface="Arial"/>
              <a:cs typeface="Arial"/>
              <a:sym typeface="Arial"/>
            </a:endParaRPr>
          </a:p>
        </p:txBody>
      </p:sp>
      <p:sp>
        <p:nvSpPr>
          <p:cNvPr id="312" name="Google Shape;312;p14"/>
          <p:cNvSpPr/>
          <p:nvPr/>
        </p:nvSpPr>
        <p:spPr>
          <a:xfrm>
            <a:off x="2321882" y="434625"/>
            <a:ext cx="2834640" cy="1371600"/>
          </a:xfrm>
          <a:prstGeom prst="rect">
            <a:avLst/>
          </a:prstGeom>
          <a:no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 responsive</a:t>
            </a:r>
            <a:endParaRPr sz="2400">
              <a:solidFill>
                <a:schemeClr val="lt1"/>
              </a:solidFill>
              <a:latin typeface="Arial"/>
              <a:ea typeface="Arial"/>
              <a:cs typeface="Arial"/>
              <a:sym typeface="Arial"/>
            </a:endParaRPr>
          </a:p>
        </p:txBody>
      </p:sp>
      <p:sp>
        <p:nvSpPr>
          <p:cNvPr id="313" name="Google Shape;313;p14"/>
          <p:cNvSpPr/>
          <p:nvPr/>
        </p:nvSpPr>
        <p:spPr>
          <a:xfrm>
            <a:off x="668519" y="6307403"/>
            <a:ext cx="2834640" cy="1371600"/>
          </a:xfrm>
          <a:prstGeom prst="rect">
            <a:avLst/>
          </a:prstGeom>
          <a:no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indexed</a:t>
            </a:r>
            <a:endParaRPr/>
          </a:p>
          <a:p>
            <a:pPr marL="0" marR="0" lvl="0" indent="0" algn="ctr" rtl="0">
              <a:spcBef>
                <a:spcPts val="0"/>
              </a:spcBef>
              <a:spcAft>
                <a:spcPts val="0"/>
              </a:spcAft>
              <a:buNone/>
            </a:pPr>
            <a:r>
              <a:rPr lang="en-US" sz="2400">
                <a:solidFill>
                  <a:schemeClr val="lt1"/>
                </a:solidFill>
                <a:latin typeface="Arial"/>
                <a:ea typeface="Arial"/>
                <a:cs typeface="Arial"/>
                <a:sym typeface="Arial"/>
              </a:rPr>
              <a:t>pages</a:t>
            </a:r>
            <a:endParaRPr sz="2400">
              <a:solidFill>
                <a:schemeClr val="lt1"/>
              </a:solidFill>
              <a:latin typeface="Arial"/>
              <a:ea typeface="Arial"/>
              <a:cs typeface="Arial"/>
              <a:sym typeface="Arial"/>
            </a:endParaRPr>
          </a:p>
        </p:txBody>
      </p:sp>
      <p:sp>
        <p:nvSpPr>
          <p:cNvPr id="314" name="Google Shape;314;p14"/>
          <p:cNvSpPr/>
          <p:nvPr/>
        </p:nvSpPr>
        <p:spPr>
          <a:xfrm>
            <a:off x="3337214" y="1133856"/>
            <a:ext cx="6796860" cy="5881427"/>
          </a:xfrm>
          <a:prstGeom prst="ellipse">
            <a:avLst/>
          </a:prstGeom>
          <a:noFill/>
          <a:ln w="38100" cap="flat" cmpd="sng">
            <a:solidFill>
              <a:schemeClr val="dk2"/>
            </a:solidFill>
            <a:prstDash val="dot"/>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315" name="Google Shape;315;p14"/>
          <p:cNvSpPr/>
          <p:nvPr/>
        </p:nvSpPr>
        <p:spPr>
          <a:xfrm>
            <a:off x="3013713" y="243840"/>
            <a:ext cx="9163047" cy="7937513"/>
          </a:xfrm>
          <a:prstGeom prst="ellipse">
            <a:avLst/>
          </a:prstGeom>
          <a:noFill/>
          <a:ln w="34925" cap="flat" cmpd="sng">
            <a:solidFill>
              <a:schemeClr val="accent4"/>
            </a:solidFill>
            <a:prstDash val="dot"/>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316" name="Google Shape;316;p14"/>
          <p:cNvPicPr preferRelativeResize="0"/>
          <p:nvPr/>
        </p:nvPicPr>
        <p:blipFill rotWithShape="1">
          <a:blip r:embed="rId4">
            <a:alphaModFix/>
          </a:blip>
          <a:srcRect l="4161" t="2949" r="5839" b="3787"/>
          <a:stretch/>
        </p:blipFill>
        <p:spPr>
          <a:xfrm>
            <a:off x="2733362" y="818408"/>
            <a:ext cx="2011680" cy="2067560"/>
          </a:xfrm>
          <a:prstGeom prst="rect">
            <a:avLst/>
          </a:prstGeom>
          <a:noFill/>
          <a:ln>
            <a:noFill/>
          </a:ln>
        </p:spPr>
      </p:pic>
      <p:pic>
        <p:nvPicPr>
          <p:cNvPr id="317" name="Google Shape;317;p14"/>
          <p:cNvPicPr preferRelativeResize="0"/>
          <p:nvPr/>
        </p:nvPicPr>
        <p:blipFill rotWithShape="1">
          <a:blip r:embed="rId5">
            <a:alphaModFix/>
          </a:blip>
          <a:srcRect l="4773" t="4220" r="2726"/>
          <a:stretch/>
        </p:blipFill>
        <p:spPr>
          <a:xfrm>
            <a:off x="2783560" y="5758762"/>
            <a:ext cx="1788716" cy="1828800"/>
          </a:xfrm>
          <a:prstGeom prst="rect">
            <a:avLst/>
          </a:prstGeom>
          <a:noFill/>
          <a:ln>
            <a:noFill/>
          </a:ln>
        </p:spPr>
      </p:pic>
      <p:pic>
        <p:nvPicPr>
          <p:cNvPr id="318" name="Google Shape;318;p14"/>
          <p:cNvPicPr preferRelativeResize="0"/>
          <p:nvPr/>
        </p:nvPicPr>
        <p:blipFill rotWithShape="1">
          <a:blip r:embed="rId6">
            <a:alphaModFix/>
          </a:blip>
          <a:srcRect l="5577" t="4370" r="5950"/>
          <a:stretch/>
        </p:blipFill>
        <p:spPr>
          <a:xfrm>
            <a:off x="6919086" y="5794211"/>
            <a:ext cx="2011680" cy="2061193"/>
          </a:xfrm>
          <a:prstGeom prst="rect">
            <a:avLst/>
          </a:prstGeom>
          <a:noFill/>
          <a:ln>
            <a:noFill/>
          </a:ln>
        </p:spPr>
      </p:pic>
      <p:pic>
        <p:nvPicPr>
          <p:cNvPr id="319" name="Google Shape;319;p14"/>
          <p:cNvPicPr preferRelativeResize="0"/>
          <p:nvPr/>
        </p:nvPicPr>
        <p:blipFill rotWithShape="1">
          <a:blip r:embed="rId7">
            <a:alphaModFix/>
          </a:blip>
          <a:srcRect l="7970" t="6563" r="6322" b="1753"/>
          <a:stretch/>
        </p:blipFill>
        <p:spPr>
          <a:xfrm>
            <a:off x="10762362" y="3686053"/>
            <a:ext cx="2435741" cy="2468880"/>
          </a:xfrm>
          <a:prstGeom prst="rect">
            <a:avLst/>
          </a:prstGeom>
          <a:noFill/>
          <a:ln>
            <a:noFill/>
          </a:ln>
        </p:spPr>
      </p:pic>
      <p:pic>
        <p:nvPicPr>
          <p:cNvPr id="320" name="Google Shape;320;p14"/>
          <p:cNvPicPr preferRelativeResize="0"/>
          <p:nvPr/>
        </p:nvPicPr>
        <p:blipFill rotWithShape="1">
          <a:blip r:embed="rId8">
            <a:alphaModFix/>
          </a:blip>
          <a:srcRect l="4136" t="4932" r="4566" b="3199"/>
          <a:stretch/>
        </p:blipFill>
        <p:spPr>
          <a:xfrm>
            <a:off x="7995843" y="803165"/>
            <a:ext cx="2286000" cy="2285999"/>
          </a:xfrm>
          <a:prstGeom prst="rect">
            <a:avLst/>
          </a:prstGeom>
          <a:noFill/>
          <a:ln>
            <a:noFill/>
          </a:ln>
        </p:spPr>
      </p:pic>
      <p:pic>
        <p:nvPicPr>
          <p:cNvPr id="321" name="Google Shape;321;p14"/>
          <p:cNvPicPr preferRelativeResize="0"/>
          <p:nvPr/>
        </p:nvPicPr>
        <p:blipFill rotWithShape="1">
          <a:blip r:embed="rId9">
            <a:alphaModFix/>
          </a:blip>
          <a:srcRect/>
          <a:stretch/>
        </p:blipFill>
        <p:spPr>
          <a:xfrm rot="2433623">
            <a:off x="13693701" y="6795647"/>
            <a:ext cx="1859090" cy="3387676"/>
          </a:xfrm>
          <a:prstGeom prst="rect">
            <a:avLst/>
          </a:prstGeom>
          <a:noFill/>
          <a:ln>
            <a:noFill/>
          </a:ln>
        </p:spPr>
      </p:pic>
      <p:sp>
        <p:nvSpPr>
          <p:cNvPr id="322" name="Google Shape;322;p14"/>
          <p:cNvSpPr/>
          <p:nvPr/>
        </p:nvSpPr>
        <p:spPr>
          <a:xfrm>
            <a:off x="10562912" y="3242782"/>
            <a:ext cx="2834640" cy="1371600"/>
          </a:xfrm>
          <a:prstGeom prst="rect">
            <a:avLst/>
          </a:prstGeom>
          <a:no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 speed</a:t>
            </a:r>
            <a:endParaRPr sz="2400">
              <a:solidFill>
                <a:schemeClr val="lt1"/>
              </a:solidFill>
              <a:latin typeface="Arial"/>
              <a:ea typeface="Arial"/>
              <a:cs typeface="Arial"/>
              <a:sym typeface="Arial"/>
            </a:endParaRPr>
          </a:p>
        </p:txBody>
      </p:sp>
      <p:sp>
        <p:nvSpPr>
          <p:cNvPr id="323" name="Google Shape;323;p14"/>
          <p:cNvSpPr/>
          <p:nvPr/>
        </p:nvSpPr>
        <p:spPr>
          <a:xfrm>
            <a:off x="9679532" y="1435580"/>
            <a:ext cx="2834640" cy="1371600"/>
          </a:xfrm>
          <a:prstGeom prst="rect">
            <a:avLst/>
          </a:prstGeom>
          <a:no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 current </a:t>
            </a:r>
            <a:endParaRPr/>
          </a:p>
          <a:p>
            <a:pPr marL="0" marR="0" lvl="0" indent="0" algn="ctr" rtl="0">
              <a:spcBef>
                <a:spcPts val="0"/>
              </a:spcBef>
              <a:spcAft>
                <a:spcPts val="0"/>
              </a:spcAft>
              <a:buNone/>
            </a:pPr>
            <a:r>
              <a:rPr lang="en-US" sz="2400">
                <a:solidFill>
                  <a:schemeClr val="lt1"/>
                </a:solidFill>
                <a:latin typeface="Arial"/>
                <a:ea typeface="Arial"/>
                <a:cs typeface="Arial"/>
                <a:sym typeface="Arial"/>
              </a:rPr>
              <a:t>information</a:t>
            </a:r>
            <a:endParaRPr sz="2400">
              <a:solidFill>
                <a:schemeClr val="lt1"/>
              </a:solidFill>
              <a:latin typeface="Arial"/>
              <a:ea typeface="Arial"/>
              <a:cs typeface="Arial"/>
              <a:sym typeface="Arial"/>
            </a:endParaRPr>
          </a:p>
        </p:txBody>
      </p:sp>
      <p:sp>
        <p:nvSpPr>
          <p:cNvPr id="324" name="Google Shape;324;p14"/>
          <p:cNvSpPr/>
          <p:nvPr/>
        </p:nvSpPr>
        <p:spPr>
          <a:xfrm>
            <a:off x="8191390" y="6372129"/>
            <a:ext cx="2834640" cy="1371600"/>
          </a:xfrm>
          <a:prstGeom prst="rect">
            <a:avLst/>
          </a:prstGeom>
          <a:no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 structured</a:t>
            </a:r>
            <a:endParaRPr/>
          </a:p>
          <a:p>
            <a:pPr marL="0" marR="0" lvl="0" indent="0" algn="ctr" rtl="0">
              <a:spcBef>
                <a:spcPts val="0"/>
              </a:spcBef>
              <a:spcAft>
                <a:spcPts val="0"/>
              </a:spcAft>
              <a:buNone/>
            </a:pPr>
            <a:r>
              <a:rPr lang="en-US" sz="2400">
                <a:solidFill>
                  <a:schemeClr val="lt1"/>
                </a:solidFill>
                <a:latin typeface="Arial"/>
                <a:ea typeface="Arial"/>
                <a:cs typeface="Arial"/>
                <a:sym typeface="Arial"/>
              </a:rPr>
              <a:t> content</a:t>
            </a:r>
            <a:endParaRPr sz="240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9000"/>
          </a:blip>
          <a:stretch>
            <a:fillRect/>
          </a:stretch>
        </a:blipFill>
        <a:effectLst/>
      </p:bgPr>
    </p:bg>
    <p:spTree>
      <p:nvGrpSpPr>
        <p:cNvPr id="1" name="Shape 329"/>
        <p:cNvGrpSpPr/>
        <p:nvPr/>
      </p:nvGrpSpPr>
      <p:grpSpPr>
        <a:xfrm>
          <a:off x="0" y="0"/>
          <a:ext cx="0" cy="0"/>
          <a:chOff x="0" y="0"/>
          <a:chExt cx="0" cy="0"/>
        </a:xfrm>
      </p:grpSpPr>
      <p:pic>
        <p:nvPicPr>
          <p:cNvPr id="330" name="Google Shape;330;p16"/>
          <p:cNvPicPr preferRelativeResize="0"/>
          <p:nvPr/>
        </p:nvPicPr>
        <p:blipFill rotWithShape="1">
          <a:blip r:embed="rId4">
            <a:alphaModFix/>
          </a:blip>
          <a:srcRect/>
          <a:stretch/>
        </p:blipFill>
        <p:spPr>
          <a:xfrm>
            <a:off x="6147375" y="-1"/>
            <a:ext cx="7936667" cy="8229600"/>
          </a:xfrm>
          <a:prstGeom prst="rect">
            <a:avLst/>
          </a:prstGeom>
          <a:noFill/>
          <a:ln>
            <a:noFill/>
          </a:ln>
        </p:spPr>
      </p:pic>
      <p:sp>
        <p:nvSpPr>
          <p:cNvPr id="331" name="Google Shape;331;p16"/>
          <p:cNvSpPr/>
          <p:nvPr/>
        </p:nvSpPr>
        <p:spPr>
          <a:xfrm>
            <a:off x="299545" y="0"/>
            <a:ext cx="5092262" cy="8229600"/>
          </a:xfrm>
          <a:prstGeom prst="rect">
            <a:avLst/>
          </a:prstGeom>
          <a:solidFill>
            <a:schemeClr val="accent2">
              <a:alpha val="6196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332" name="Google Shape;332;p16"/>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10</a:t>
            </a:fld>
            <a:endParaRPr/>
          </a:p>
        </p:txBody>
      </p:sp>
      <p:sp>
        <p:nvSpPr>
          <p:cNvPr id="333" name="Google Shape;333;p16"/>
          <p:cNvSpPr txBox="1"/>
          <p:nvPr/>
        </p:nvSpPr>
        <p:spPr>
          <a:xfrm>
            <a:off x="441434" y="575369"/>
            <a:ext cx="5713024" cy="70788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600">
                <a:solidFill>
                  <a:schemeClr val="accent6"/>
                </a:solidFill>
                <a:latin typeface="Arial"/>
                <a:ea typeface="Arial"/>
                <a:cs typeface="Arial"/>
                <a:sym typeface="Arial"/>
              </a:rPr>
              <a:t>#1 listing receives </a:t>
            </a:r>
            <a:r>
              <a:rPr lang="en-US" sz="16600" b="1">
                <a:solidFill>
                  <a:schemeClr val="accent6"/>
                </a:solidFill>
                <a:latin typeface="Arial"/>
                <a:ea typeface="Arial"/>
                <a:cs typeface="Arial"/>
                <a:sym typeface="Arial"/>
              </a:rPr>
              <a:t>33%</a:t>
            </a:r>
            <a:r>
              <a:rPr lang="en-US" sz="16600">
                <a:solidFill>
                  <a:schemeClr val="accent6"/>
                </a:solidFill>
                <a:latin typeface="Arial"/>
                <a:ea typeface="Arial"/>
                <a:cs typeface="Arial"/>
                <a:sym typeface="Arial"/>
              </a:rPr>
              <a:t> </a:t>
            </a:r>
            <a:endParaRPr/>
          </a:p>
          <a:p>
            <a:pPr marL="0" marR="0" lvl="0" indent="0" algn="l" rtl="0">
              <a:spcBef>
                <a:spcPts val="0"/>
              </a:spcBef>
              <a:spcAft>
                <a:spcPts val="0"/>
              </a:spcAft>
              <a:buNone/>
            </a:pPr>
            <a:r>
              <a:rPr lang="en-US" sz="9600">
                <a:solidFill>
                  <a:schemeClr val="accent6"/>
                </a:solidFill>
                <a:latin typeface="Arial"/>
                <a:ea typeface="Arial"/>
                <a:cs typeface="Arial"/>
                <a:sym typeface="Arial"/>
              </a:rPr>
              <a:t>of traffic</a:t>
            </a:r>
            <a:endParaRPr sz="9600">
              <a:solidFill>
                <a:schemeClr val="accent6"/>
              </a:solidFill>
              <a:latin typeface="Arial"/>
              <a:ea typeface="Arial"/>
              <a:cs typeface="Arial"/>
              <a:sym typeface="Arial"/>
            </a:endParaRPr>
          </a:p>
        </p:txBody>
      </p:sp>
      <p:sp>
        <p:nvSpPr>
          <p:cNvPr id="334" name="Google Shape;334;p16"/>
          <p:cNvSpPr/>
          <p:nvPr/>
        </p:nvSpPr>
        <p:spPr>
          <a:xfrm>
            <a:off x="6297713" y="3272668"/>
            <a:ext cx="1356844" cy="1356844"/>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3200" b="1">
              <a:solidFill>
                <a:schemeClr val="dk1"/>
              </a:solidFill>
              <a:latin typeface="Arial"/>
              <a:ea typeface="Arial"/>
              <a:cs typeface="Arial"/>
              <a:sym typeface="Arial"/>
            </a:endParaRPr>
          </a:p>
        </p:txBody>
      </p:sp>
      <p:sp>
        <p:nvSpPr>
          <p:cNvPr id="335" name="Google Shape;335;p16"/>
          <p:cNvSpPr/>
          <p:nvPr/>
        </p:nvSpPr>
        <p:spPr>
          <a:xfrm>
            <a:off x="6448473" y="4805186"/>
            <a:ext cx="1055323" cy="1055323"/>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2400" b="1">
              <a:solidFill>
                <a:schemeClr val="dk1"/>
              </a:solidFill>
              <a:latin typeface="Arial"/>
              <a:ea typeface="Arial"/>
              <a:cs typeface="Arial"/>
              <a:sym typeface="Arial"/>
            </a:endParaRPr>
          </a:p>
        </p:txBody>
      </p:sp>
      <p:sp>
        <p:nvSpPr>
          <p:cNvPr id="336" name="Google Shape;336;p16"/>
          <p:cNvSpPr/>
          <p:nvPr/>
        </p:nvSpPr>
        <p:spPr>
          <a:xfrm>
            <a:off x="6544643" y="6051139"/>
            <a:ext cx="904562" cy="904562"/>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2000" b="1">
              <a:solidFill>
                <a:schemeClr val="dk1"/>
              </a:solidFill>
              <a:latin typeface="Arial"/>
              <a:ea typeface="Arial"/>
              <a:cs typeface="Arial"/>
              <a:sym typeface="Arial"/>
            </a:endParaRPr>
          </a:p>
        </p:txBody>
      </p:sp>
      <p:sp>
        <p:nvSpPr>
          <p:cNvPr id="337" name="Google Shape;337;p16"/>
          <p:cNvSpPr/>
          <p:nvPr/>
        </p:nvSpPr>
        <p:spPr>
          <a:xfrm>
            <a:off x="6620023" y="7186328"/>
            <a:ext cx="753802" cy="753802"/>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2000" b="1">
              <a:solidFill>
                <a:schemeClr val="dk1"/>
              </a:solidFill>
              <a:latin typeface="Arial"/>
              <a:ea typeface="Arial"/>
              <a:cs typeface="Arial"/>
              <a:sym typeface="Arial"/>
            </a:endParaRPr>
          </a:p>
        </p:txBody>
      </p:sp>
      <p:sp>
        <p:nvSpPr>
          <p:cNvPr id="338" name="Google Shape;338;p16"/>
          <p:cNvSpPr/>
          <p:nvPr/>
        </p:nvSpPr>
        <p:spPr>
          <a:xfrm>
            <a:off x="6486591" y="3625608"/>
            <a:ext cx="110799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33%</a:t>
            </a:r>
            <a:endParaRPr/>
          </a:p>
        </p:txBody>
      </p:sp>
      <p:sp>
        <p:nvSpPr>
          <p:cNvPr id="339" name="Google Shape;339;p16"/>
          <p:cNvSpPr/>
          <p:nvPr/>
        </p:nvSpPr>
        <p:spPr>
          <a:xfrm>
            <a:off x="6521393" y="5065442"/>
            <a:ext cx="100540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18%</a:t>
            </a:r>
            <a:endParaRPr/>
          </a:p>
        </p:txBody>
      </p:sp>
      <p:sp>
        <p:nvSpPr>
          <p:cNvPr id="340" name="Google Shape;340;p16"/>
          <p:cNvSpPr/>
          <p:nvPr/>
        </p:nvSpPr>
        <p:spPr>
          <a:xfrm>
            <a:off x="6586243" y="6223273"/>
            <a:ext cx="88460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1"/>
                </a:solidFill>
                <a:latin typeface="Arial"/>
                <a:ea typeface="Arial"/>
                <a:cs typeface="Arial"/>
                <a:sym typeface="Arial"/>
              </a:rPr>
              <a:t>11%</a:t>
            </a:r>
            <a:endParaRPr/>
          </a:p>
        </p:txBody>
      </p:sp>
      <p:sp>
        <p:nvSpPr>
          <p:cNvPr id="341" name="Google Shape;341;p16"/>
          <p:cNvSpPr/>
          <p:nvPr/>
        </p:nvSpPr>
        <p:spPr>
          <a:xfrm>
            <a:off x="6669785" y="7301619"/>
            <a:ext cx="70404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1"/>
                </a:solidFill>
                <a:latin typeface="Arial"/>
                <a:ea typeface="Arial"/>
                <a:cs typeface="Arial"/>
                <a:sym typeface="Arial"/>
              </a:rPr>
              <a:t>8%</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3234"/>
        </a:solidFill>
        <a:effectLst/>
      </p:bgPr>
    </p:bg>
    <p:spTree>
      <p:nvGrpSpPr>
        <p:cNvPr id="1" name="Shape 346"/>
        <p:cNvGrpSpPr/>
        <p:nvPr/>
      </p:nvGrpSpPr>
      <p:grpSpPr>
        <a:xfrm>
          <a:off x="0" y="0"/>
          <a:ext cx="0" cy="0"/>
          <a:chOff x="0" y="0"/>
          <a:chExt cx="0" cy="0"/>
        </a:xfrm>
      </p:grpSpPr>
      <p:sp>
        <p:nvSpPr>
          <p:cNvPr id="347" name="Google Shape;347;p17"/>
          <p:cNvSpPr/>
          <p:nvPr/>
        </p:nvSpPr>
        <p:spPr>
          <a:xfrm>
            <a:off x="784184" y="1291396"/>
            <a:ext cx="5822694" cy="5523643"/>
          </a:xfrm>
          <a:prstGeom prst="wedgeEllipseCallout">
            <a:avLst>
              <a:gd name="adj1" fmla="val -44273"/>
              <a:gd name="adj2" fmla="val 62655"/>
            </a:avLst>
          </a:prstGeom>
          <a:solidFill>
            <a:schemeClr val="lt1">
              <a:alpha val="56862"/>
            </a:schemeClr>
          </a:solidFill>
          <a:ln>
            <a:noFill/>
          </a:ln>
        </p:spPr>
        <p:txBody>
          <a:bodyPr spcFirstLastPara="1" wrap="square" lIns="101550" tIns="50775" rIns="101550" bIns="50775" anchor="ctr" anchorCtr="0">
            <a:noAutofit/>
          </a:bodyPr>
          <a:lstStyle/>
          <a:p>
            <a:pPr marL="457200" marR="0" lvl="1" indent="7937" algn="l" rtl="0">
              <a:spcBef>
                <a:spcPts val="0"/>
              </a:spcBef>
              <a:spcAft>
                <a:spcPts val="0"/>
              </a:spcAft>
              <a:buNone/>
            </a:pPr>
            <a:endParaRPr sz="2800" b="0" i="0" u="none" strike="noStrike" cap="none">
              <a:solidFill>
                <a:schemeClr val="lt1"/>
              </a:solidFill>
              <a:latin typeface="Arial Narrow"/>
              <a:ea typeface="Arial Narrow"/>
              <a:cs typeface="Arial Narrow"/>
              <a:sym typeface="Arial Narrow"/>
            </a:endParaRPr>
          </a:p>
        </p:txBody>
      </p:sp>
      <p:sp>
        <p:nvSpPr>
          <p:cNvPr id="348" name="Google Shape;348;p17"/>
          <p:cNvSpPr/>
          <p:nvPr/>
        </p:nvSpPr>
        <p:spPr>
          <a:xfrm>
            <a:off x="515307" y="1405696"/>
            <a:ext cx="5822694" cy="5523643"/>
          </a:xfrm>
          <a:prstGeom prst="wedgeEllipseCallout">
            <a:avLst>
              <a:gd name="adj1" fmla="val -45209"/>
              <a:gd name="adj2" fmla="val 57713"/>
            </a:avLst>
          </a:prstGeom>
          <a:noFill/>
          <a:ln w="127000" cap="flat" cmpd="sng">
            <a:solidFill>
              <a:schemeClr val="lt1"/>
            </a:solidFill>
            <a:prstDash val="solid"/>
            <a:round/>
            <a:headEnd type="none" w="sm" len="sm"/>
            <a:tailEnd type="none" w="sm" len="sm"/>
          </a:ln>
        </p:spPr>
        <p:txBody>
          <a:bodyPr spcFirstLastPara="1" wrap="square" lIns="101550" tIns="50775" rIns="101550" bIns="50775" anchor="ctr" anchorCtr="0">
            <a:noAutofit/>
          </a:bodyPr>
          <a:lstStyle/>
          <a:p>
            <a:pPr marL="457200" marR="0" lvl="1" indent="7937" algn="l" rtl="0">
              <a:spcBef>
                <a:spcPts val="0"/>
              </a:spcBef>
              <a:spcAft>
                <a:spcPts val="0"/>
              </a:spcAft>
              <a:buNone/>
            </a:pPr>
            <a:endParaRPr sz="2800" b="0" i="0" u="none" strike="noStrike" cap="none">
              <a:solidFill>
                <a:schemeClr val="lt1"/>
              </a:solidFill>
              <a:latin typeface="Arial Narrow"/>
              <a:ea typeface="Arial Narrow"/>
              <a:cs typeface="Arial Narrow"/>
              <a:sym typeface="Arial Narrow"/>
            </a:endParaRPr>
          </a:p>
        </p:txBody>
      </p:sp>
      <p:sp>
        <p:nvSpPr>
          <p:cNvPr id="349" name="Google Shape;349;p17"/>
          <p:cNvSpPr/>
          <p:nvPr/>
        </p:nvSpPr>
        <p:spPr>
          <a:xfrm>
            <a:off x="7904795" y="-1234909"/>
            <a:ext cx="11399520" cy="1139952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350" name="Google Shape;350;p17"/>
          <p:cNvPicPr preferRelativeResize="0"/>
          <p:nvPr/>
        </p:nvPicPr>
        <p:blipFill rotWithShape="1">
          <a:blip r:embed="rId3">
            <a:alphaModFix/>
          </a:blip>
          <a:srcRect/>
          <a:stretch/>
        </p:blipFill>
        <p:spPr>
          <a:xfrm rot="645944">
            <a:off x="4032920" y="3739767"/>
            <a:ext cx="10070704" cy="6379142"/>
          </a:xfrm>
          <a:prstGeom prst="rect">
            <a:avLst/>
          </a:prstGeom>
          <a:noFill/>
          <a:ln>
            <a:noFill/>
          </a:ln>
        </p:spPr>
      </p:pic>
      <p:sp>
        <p:nvSpPr>
          <p:cNvPr id="351" name="Google Shape;351;p17"/>
          <p:cNvSpPr/>
          <p:nvPr/>
        </p:nvSpPr>
        <p:spPr>
          <a:xfrm>
            <a:off x="8917578" y="1915379"/>
            <a:ext cx="5044440" cy="4785360"/>
          </a:xfrm>
          <a:prstGeom prst="wedgeEllipseCallout">
            <a:avLst>
              <a:gd name="adj1" fmla="val 47300"/>
              <a:gd name="adj2" fmla="val 67596"/>
            </a:avLst>
          </a:prstGeom>
          <a:solidFill>
            <a:schemeClr val="accent6">
              <a:alpha val="56862"/>
            </a:schemeClr>
          </a:solidFill>
          <a:ln>
            <a:noFill/>
          </a:ln>
        </p:spPr>
        <p:txBody>
          <a:bodyPr spcFirstLastPara="1" wrap="square" lIns="101550" tIns="50775" rIns="101550" bIns="50775" anchor="ctr" anchorCtr="0">
            <a:noAutofit/>
          </a:bodyPr>
          <a:lstStyle/>
          <a:p>
            <a:pPr marL="465138" marR="0" lvl="2" indent="0" algn="l" rtl="0">
              <a:spcBef>
                <a:spcPts val="0"/>
              </a:spcBef>
              <a:spcAft>
                <a:spcPts val="0"/>
              </a:spcAft>
              <a:buNone/>
            </a:pPr>
            <a:endParaRPr sz="3600" b="0" i="0" u="none" strike="noStrike" cap="none">
              <a:solidFill>
                <a:schemeClr val="lt1"/>
              </a:solidFill>
              <a:latin typeface="Arial"/>
              <a:ea typeface="Arial"/>
              <a:cs typeface="Arial"/>
              <a:sym typeface="Arial"/>
            </a:endParaRPr>
          </a:p>
        </p:txBody>
      </p:sp>
      <p:sp>
        <p:nvSpPr>
          <p:cNvPr id="352" name="Google Shape;352;p17"/>
          <p:cNvSpPr/>
          <p:nvPr/>
        </p:nvSpPr>
        <p:spPr>
          <a:xfrm>
            <a:off x="106680" y="248037"/>
            <a:ext cx="13456920" cy="707886"/>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Clr>
                <a:schemeClr val="lt1"/>
              </a:buClr>
              <a:buSzPts val="4000"/>
              <a:buFont typeface="Arial"/>
              <a:buNone/>
            </a:pPr>
            <a:r>
              <a:rPr lang="en-US" sz="4000" b="0" i="0" u="none" strike="noStrike" cap="none">
                <a:solidFill>
                  <a:schemeClr val="lt1"/>
                </a:solidFill>
                <a:latin typeface="Arial"/>
                <a:ea typeface="Arial"/>
                <a:cs typeface="Arial"/>
                <a:sym typeface="Arial"/>
              </a:rPr>
              <a:t>What can you </a:t>
            </a:r>
            <a:r>
              <a:rPr lang="en-US" sz="4000" b="1" i="1" u="none" strike="noStrike" cap="none">
                <a:solidFill>
                  <a:schemeClr val="accent6"/>
                </a:solidFill>
                <a:latin typeface="Arial"/>
                <a:ea typeface="Arial"/>
                <a:cs typeface="Arial"/>
                <a:sym typeface="Arial"/>
              </a:rPr>
              <a:t>do</a:t>
            </a:r>
            <a:r>
              <a:rPr lang="en-US" sz="4000" b="0" i="0" u="none" strike="noStrike" cap="none">
                <a:solidFill>
                  <a:schemeClr val="lt1"/>
                </a:solidFill>
                <a:latin typeface="Arial"/>
                <a:ea typeface="Arial"/>
                <a:cs typeface="Arial"/>
                <a:sym typeface="Arial"/>
              </a:rPr>
              <a:t> with this information? </a:t>
            </a:r>
            <a:endParaRPr sz="4400" b="0" i="0" u="none" strike="noStrike" cap="none">
              <a:solidFill>
                <a:schemeClr val="lt1"/>
              </a:solidFill>
              <a:latin typeface="Arial"/>
              <a:ea typeface="Arial"/>
              <a:cs typeface="Arial"/>
              <a:sym typeface="Arial"/>
            </a:endParaRPr>
          </a:p>
        </p:txBody>
      </p:sp>
      <p:sp>
        <p:nvSpPr>
          <p:cNvPr id="353" name="Google Shape;353;p17"/>
          <p:cNvSpPr/>
          <p:nvPr/>
        </p:nvSpPr>
        <p:spPr>
          <a:xfrm>
            <a:off x="8648701" y="2029679"/>
            <a:ext cx="5044440" cy="4785360"/>
          </a:xfrm>
          <a:prstGeom prst="wedgeEllipseCallout">
            <a:avLst>
              <a:gd name="adj1" fmla="val 47300"/>
              <a:gd name="adj2" fmla="val 67596"/>
            </a:avLst>
          </a:prstGeom>
          <a:noFill/>
          <a:ln w="127000" cap="flat" cmpd="sng">
            <a:solidFill>
              <a:schemeClr val="accent6"/>
            </a:solidFill>
            <a:prstDash val="solid"/>
            <a:round/>
            <a:headEnd type="none" w="sm" len="sm"/>
            <a:tailEnd type="none" w="sm" len="sm"/>
          </a:ln>
        </p:spPr>
        <p:txBody>
          <a:bodyPr spcFirstLastPara="1" wrap="square" lIns="101550" tIns="50775" rIns="101550" bIns="50775" anchor="ctr" anchorCtr="0">
            <a:noAutofit/>
          </a:bodyPr>
          <a:lstStyle/>
          <a:p>
            <a:pPr marL="457200" marR="0" lvl="1" indent="7937" algn="l" rtl="0">
              <a:spcBef>
                <a:spcPts val="0"/>
              </a:spcBef>
              <a:spcAft>
                <a:spcPts val="0"/>
              </a:spcAft>
              <a:buNone/>
            </a:pPr>
            <a:endParaRPr sz="2800" b="0" i="0" u="none" strike="noStrike" cap="none">
              <a:solidFill>
                <a:schemeClr val="lt1"/>
              </a:solidFill>
              <a:latin typeface="Arial Narrow"/>
              <a:ea typeface="Arial Narrow"/>
              <a:cs typeface="Arial Narrow"/>
              <a:sym typeface="Arial Narrow"/>
            </a:endParaRPr>
          </a:p>
        </p:txBody>
      </p:sp>
      <p:sp>
        <p:nvSpPr>
          <p:cNvPr id="354" name="Google Shape;354;p17"/>
          <p:cNvSpPr/>
          <p:nvPr/>
        </p:nvSpPr>
        <p:spPr>
          <a:xfrm>
            <a:off x="8648701" y="3254871"/>
            <a:ext cx="4886258" cy="2246769"/>
          </a:xfrm>
          <a:prstGeom prst="rect">
            <a:avLst/>
          </a:prstGeom>
          <a:noFill/>
          <a:ln>
            <a:noFill/>
          </a:ln>
        </p:spPr>
        <p:txBody>
          <a:bodyPr spcFirstLastPara="1" wrap="square" lIns="91425" tIns="45700" rIns="91425" bIns="45700" anchor="t" anchorCtr="0">
            <a:spAutoFit/>
          </a:bodyPr>
          <a:lstStyle/>
          <a:p>
            <a:pPr marL="465138" marR="0" lvl="2" indent="0" algn="l" rtl="0">
              <a:spcBef>
                <a:spcPts val="0"/>
              </a:spcBef>
              <a:spcAft>
                <a:spcPts val="0"/>
              </a:spcAft>
              <a:buNone/>
            </a:pPr>
            <a:r>
              <a:rPr lang="en-US" sz="2800" b="1" i="0" u="none" strike="noStrike" cap="none">
                <a:solidFill>
                  <a:schemeClr val="dk1"/>
                </a:solidFill>
                <a:latin typeface="Arial"/>
                <a:ea typeface="Arial"/>
                <a:cs typeface="Arial"/>
                <a:sym typeface="Arial"/>
              </a:rPr>
              <a:t>better search ranking</a:t>
            </a:r>
            <a:endParaRPr/>
          </a:p>
          <a:p>
            <a:pPr marL="465138" marR="0" lvl="2" indent="0" algn="l" rtl="0">
              <a:spcBef>
                <a:spcPts val="0"/>
              </a:spcBef>
              <a:spcAft>
                <a:spcPts val="0"/>
              </a:spcAft>
              <a:buNone/>
            </a:pPr>
            <a:endParaRPr sz="2800" b="1" i="0" u="none" strike="noStrike" cap="none">
              <a:solidFill>
                <a:schemeClr val="dk1"/>
              </a:solidFill>
              <a:latin typeface="Arial"/>
              <a:ea typeface="Arial"/>
              <a:cs typeface="Arial"/>
              <a:sym typeface="Arial"/>
            </a:endParaRPr>
          </a:p>
          <a:p>
            <a:pPr marL="465138" marR="0" lvl="2" indent="0" algn="l" rtl="0">
              <a:spcBef>
                <a:spcPts val="0"/>
              </a:spcBef>
              <a:spcAft>
                <a:spcPts val="0"/>
              </a:spcAft>
              <a:buNone/>
            </a:pPr>
            <a:r>
              <a:rPr lang="en-US" sz="2800" b="1" i="0" u="none" strike="noStrike" cap="none">
                <a:solidFill>
                  <a:schemeClr val="dk1"/>
                </a:solidFill>
                <a:latin typeface="Arial"/>
                <a:ea typeface="Arial"/>
                <a:cs typeface="Arial"/>
                <a:sym typeface="Arial"/>
              </a:rPr>
              <a:t>more Internet traffic</a:t>
            </a:r>
            <a:endParaRPr sz="2800" b="1" i="0" u="none" strike="noStrike" cap="none">
              <a:solidFill>
                <a:schemeClr val="dk1"/>
              </a:solidFill>
              <a:latin typeface="Arial"/>
              <a:ea typeface="Arial"/>
              <a:cs typeface="Arial"/>
              <a:sym typeface="Arial"/>
            </a:endParaRPr>
          </a:p>
          <a:p>
            <a:pPr marL="465138" marR="0" lvl="2" indent="0" algn="l" rtl="0">
              <a:spcBef>
                <a:spcPts val="0"/>
              </a:spcBef>
              <a:spcAft>
                <a:spcPts val="0"/>
              </a:spcAft>
              <a:buNone/>
            </a:pPr>
            <a:endParaRPr sz="2800" b="1" i="0" u="none" strike="noStrike" cap="none">
              <a:solidFill>
                <a:schemeClr val="dk1"/>
              </a:solidFill>
              <a:latin typeface="Arial"/>
              <a:ea typeface="Arial"/>
              <a:cs typeface="Arial"/>
              <a:sym typeface="Arial"/>
            </a:endParaRPr>
          </a:p>
          <a:p>
            <a:pPr marL="465138" marR="0" lvl="2" indent="0" algn="l" rtl="0">
              <a:spcBef>
                <a:spcPts val="0"/>
              </a:spcBef>
              <a:spcAft>
                <a:spcPts val="0"/>
              </a:spcAft>
              <a:buNone/>
            </a:pPr>
            <a:r>
              <a:rPr lang="en-US" sz="2800" b="1" i="0" u="none" strike="noStrike" cap="none">
                <a:solidFill>
                  <a:schemeClr val="dk1"/>
                </a:solidFill>
                <a:latin typeface="Arial"/>
                <a:ea typeface="Arial"/>
                <a:cs typeface="Arial"/>
                <a:sym typeface="Arial"/>
              </a:rPr>
              <a:t>keeping dealers relevant</a:t>
            </a:r>
            <a:endParaRPr/>
          </a:p>
        </p:txBody>
      </p:sp>
      <p:sp>
        <p:nvSpPr>
          <p:cNvPr id="355" name="Google Shape;355;p17"/>
          <p:cNvSpPr txBox="1"/>
          <p:nvPr/>
        </p:nvSpPr>
        <p:spPr>
          <a:xfrm>
            <a:off x="1921349" y="2274691"/>
            <a:ext cx="5849007"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a:solidFill>
                  <a:schemeClr val="lt1"/>
                </a:solidFill>
                <a:latin typeface="Arial"/>
                <a:ea typeface="Arial"/>
                <a:cs typeface="Arial"/>
                <a:sym typeface="Arial"/>
              </a:rPr>
              <a:t>value of </a:t>
            </a:r>
            <a:endParaRPr/>
          </a:p>
          <a:p>
            <a:pPr marL="0" marR="0" lvl="0" indent="0" algn="l" rtl="0">
              <a:spcBef>
                <a:spcPts val="0"/>
              </a:spcBef>
              <a:spcAft>
                <a:spcPts val="0"/>
              </a:spcAft>
              <a:buNone/>
            </a:pPr>
            <a:r>
              <a:rPr lang="en-US" sz="7200" i="1">
                <a:solidFill>
                  <a:schemeClr val="lt1"/>
                </a:solidFill>
                <a:latin typeface="Arial"/>
                <a:ea typeface="Arial"/>
                <a:cs typeface="Arial"/>
                <a:sym typeface="Arial"/>
              </a:rPr>
              <a:t>strong </a:t>
            </a:r>
            <a:endParaRPr/>
          </a:p>
          <a:p>
            <a:pPr marL="0" marR="0" lvl="0" indent="0" algn="l" rtl="0">
              <a:spcBef>
                <a:spcPts val="0"/>
              </a:spcBef>
              <a:spcAft>
                <a:spcPts val="0"/>
              </a:spcAft>
              <a:buNone/>
            </a:pPr>
            <a:r>
              <a:rPr lang="en-US" sz="9600" b="1">
                <a:solidFill>
                  <a:schemeClr val="accent6"/>
                </a:solidFill>
                <a:latin typeface="Arial"/>
                <a:ea typeface="Arial"/>
                <a:cs typeface="Arial"/>
                <a:sym typeface="Arial"/>
              </a:rPr>
              <a:t>SEO</a:t>
            </a:r>
            <a:endParaRPr sz="9600" b="1">
              <a:solidFill>
                <a:schemeClr val="accent6"/>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12</a:t>
            </a:fld>
            <a:endParaRPr/>
          </a:p>
        </p:txBody>
      </p:sp>
      <p:sp>
        <p:nvSpPr>
          <p:cNvPr id="362" name="Google Shape;362;p18"/>
          <p:cNvSpPr/>
          <p:nvPr/>
        </p:nvSpPr>
        <p:spPr>
          <a:xfrm>
            <a:off x="498775" y="7082450"/>
            <a:ext cx="3092400" cy="11472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Webinar_16-9_Template_CDK_2014">
  <a:themeElements>
    <a:clrScheme name="CDK Theme">
      <a:dk1>
        <a:srgbClr val="231F20"/>
      </a:dk1>
      <a:lt1>
        <a:srgbClr val="FFFFFF"/>
      </a:lt1>
      <a:dk2>
        <a:srgbClr val="82C600"/>
      </a:dk2>
      <a:lt2>
        <a:srgbClr val="808184"/>
      </a:lt2>
      <a:accent1>
        <a:srgbClr val="231F20"/>
      </a:accent1>
      <a:accent2>
        <a:srgbClr val="E5E5E6"/>
      </a:accent2>
      <a:accent3>
        <a:srgbClr val="A4D65E"/>
      </a:accent3>
      <a:accent4>
        <a:srgbClr val="00B2A9"/>
      </a:accent4>
      <a:accent5>
        <a:srgbClr val="D0DF00"/>
      </a:accent5>
      <a:accent6>
        <a:srgbClr val="00A9CE"/>
      </a:accent6>
      <a:hlink>
        <a:srgbClr val="231F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1494</Words>
  <Application>Microsoft Macintosh PowerPoint</Application>
  <PresentationFormat>Custom</PresentationFormat>
  <Paragraphs>236</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Noto Sans Symbols</vt:lpstr>
      <vt:lpstr>Arial Narrow</vt:lpstr>
      <vt:lpstr>Calibri</vt:lpstr>
      <vt:lpstr>Arial</vt:lpstr>
      <vt:lpstr>Verdana</vt:lpstr>
      <vt:lpstr>Courier New</vt:lpstr>
      <vt:lpstr>Webinar_16-9_Template_CDK_2014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structured content in SEO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Pacheco</dc:creator>
  <cp:lastModifiedBy>jung kim</cp:lastModifiedBy>
  <cp:revision>1</cp:revision>
  <dcterms:created xsi:type="dcterms:W3CDTF">2016-08-19T19:42:04Z</dcterms:created>
  <dcterms:modified xsi:type="dcterms:W3CDTF">2019-05-31T03:46:40Z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0x010100D4A23F72CA92E84984C6448834CFD24B</vt:lpwstr>
  </property>
  <property fmtid="{D5CDD505-2E9C-101B-9397-08002B2CF9AE}" pid="3" name="_dlc_DocIdItemGuid">
    <vt:lpwstr>b569fef8-0b61-4683-881e-47adb79948bc</vt:lpwstr>
  </property>
  <property fmtid="{D5CDD505-2E9C-101B-9397-08002B2CF9AE}" pid="4" name="ArticulateGUID">
    <vt:lpwstr>60482701-9F29-4128-ADEC-FDBB5E0453EA</vt:lpwstr>
  </property>
  <property fmtid="{D5CDD505-2E9C-101B-9397-08002B2CF9AE}" pid="5" name="ArticulatePath">
    <vt:lpwstr>4679_English_Associate_P_DriveOn5 Chris edits</vt:lpwstr>
  </property>
</Properties>
</file>