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592">
          <p15:clr>
            <a:srgbClr val="A4A3A4"/>
          </p15:clr>
        </p15:guide>
        <p15:guide id="2" orient="horz" pos="395">
          <p15:clr>
            <a:srgbClr val="A4A3A4"/>
          </p15:clr>
        </p15:guide>
        <p15:guide id="3" orient="horz" pos="594">
          <p15:clr>
            <a:srgbClr val="A4A3A4"/>
          </p15:clr>
        </p15:guide>
        <p15:guide id="4" orient="horz" pos="834">
          <p15:clr>
            <a:srgbClr val="A4A3A4"/>
          </p15:clr>
        </p15:guide>
        <p15:guide id="5" orient="horz" pos="1054">
          <p15:clr>
            <a:srgbClr val="A4A3A4"/>
          </p15:clr>
        </p15:guide>
        <p15:guide id="6" orient="horz" pos="1285">
          <p15:clr>
            <a:srgbClr val="A4A3A4"/>
          </p15:clr>
        </p15:guide>
        <p15:guide id="7" orient="horz" pos="2355">
          <p15:clr>
            <a:srgbClr val="A4A3A4"/>
          </p15:clr>
        </p15:guide>
        <p15:guide id="8" orient="horz" pos="2830">
          <p15:clr>
            <a:srgbClr val="A4A3A4"/>
          </p15:clr>
        </p15:guide>
        <p15:guide id="9" orient="horz" pos="4171">
          <p15:clr>
            <a:srgbClr val="A4A3A4"/>
          </p15:clr>
        </p15:guide>
        <p15:guide id="10" orient="horz" pos="4362">
          <p15:clr>
            <a:srgbClr val="A4A3A4"/>
          </p15:clr>
        </p15:guide>
        <p15:guide id="11" orient="horz" pos="4558">
          <p15:clr>
            <a:srgbClr val="A4A3A4"/>
          </p15:clr>
        </p15:guide>
        <p15:guide id="12" orient="horz" pos="4757">
          <p15:clr>
            <a:srgbClr val="A4A3A4"/>
          </p15:clr>
        </p15:guide>
        <p15:guide id="13" pos="4608">
          <p15:clr>
            <a:srgbClr val="A4A3A4"/>
          </p15:clr>
        </p15:guide>
        <p15:guide id="14" pos="600">
          <p15:clr>
            <a:srgbClr val="A4A3A4"/>
          </p15:clr>
        </p15:guide>
        <p15:guide id="15" pos="8613">
          <p15:clr>
            <a:srgbClr val="A4A3A4"/>
          </p15:clr>
        </p15:guide>
        <p15:guide id="16" pos="3040">
          <p15:clr>
            <a:srgbClr val="A4A3A4"/>
          </p15:clr>
        </p15:guide>
        <p15:guide id="17" pos="617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gsB0xrlLVoNBn02kj7uTT9RXdN0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22"/>
    <p:restoredTop sz="73010"/>
  </p:normalViewPr>
  <p:slideViewPr>
    <p:cSldViewPr snapToGrid="0">
      <p:cViewPr varScale="1">
        <p:scale>
          <a:sx n="64" d="100"/>
          <a:sy n="64" d="100"/>
        </p:scale>
        <p:origin x="208" y="40"/>
      </p:cViewPr>
      <p:guideLst>
        <p:guide orient="horz" pos="2592"/>
        <p:guide orient="horz" pos="395"/>
        <p:guide orient="horz" pos="594"/>
        <p:guide orient="horz" pos="834"/>
        <p:guide orient="horz" pos="1054"/>
        <p:guide orient="horz" pos="1285"/>
        <p:guide orient="horz" pos="2355"/>
        <p:guide orient="horz" pos="2830"/>
        <p:guide orient="horz" pos="4171"/>
        <p:guide orient="horz" pos="4362"/>
        <p:guide orient="horz" pos="4558"/>
        <p:guide orient="horz" pos="4757"/>
        <p:guide pos="4608"/>
        <p:guide pos="600"/>
        <p:guide pos="8613"/>
        <p:guide pos="3040"/>
        <p:guide pos="6178"/>
      </p:guideLst>
    </p:cSldViewPr>
  </p:slideViewPr>
  <p:outlineViewPr>
    <p:cViewPr>
      <p:scale>
        <a:sx n="33" d="100"/>
        <a:sy n="33" d="100"/>
      </p:scale>
      <p:origin x="0" y="0"/>
    </p:cViewPr>
  </p:outlineViewPr>
  <p:notesTextViewPr>
    <p:cViewPr>
      <p:scale>
        <a:sx n="1" d="1"/>
        <a:sy n="1" d="1"/>
      </p:scale>
      <p:origin x="0" y="-960"/>
    </p:cViewPr>
  </p:notesTextViewPr>
  <p:sorterViewPr>
    <p:cViewPr>
      <p:scale>
        <a:sx n="66" d="100"/>
        <a:sy n="66" d="100"/>
      </p:scale>
      <p:origin x="0" y="0"/>
    </p:cViewPr>
  </p:sorterViewPr>
  <p:notesViewPr>
    <p:cSldViewPr snapToGrid="0">
      <p:cViewPr varScale="1">
        <p:scale>
          <a:sx n="81" d="100"/>
          <a:sy n="81" d="100"/>
        </p:scale>
        <p:origin x="1984" y="16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50" tIns="46575" rIns="93150" bIns="4657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0"/>
            <a:ext cx="3037840" cy="464820"/>
          </a:xfrm>
          <a:prstGeom prst="rect">
            <a:avLst/>
          </a:prstGeom>
          <a:noFill/>
          <a:ln>
            <a:noFill/>
          </a:ln>
        </p:spPr>
        <p:txBody>
          <a:bodyPr spcFirstLastPara="1" wrap="square" lIns="93150" tIns="46575" rIns="93150" bIns="4657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lstStyle>
            <a:lvl1pPr marL="457200" marR="0" lvl="0"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92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50" tIns="46575" rIns="93150" bIns="4657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88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6: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1" indent="0" algn="l" rtl="0">
              <a:spcBef>
                <a:spcPts val="0"/>
              </a:spcBef>
              <a:spcAft>
                <a:spcPts val="0"/>
              </a:spcAft>
              <a:buNone/>
            </a:pPr>
            <a:endParaRPr sz="1200">
              <a:solidFill>
                <a:srgbClr val="231F20"/>
              </a:solidFill>
              <a:latin typeface="Arial"/>
              <a:ea typeface="Arial"/>
              <a:cs typeface="Arial"/>
              <a:sym typeface="Arial"/>
            </a:endParaRPr>
          </a:p>
          <a:p>
            <a:pPr marL="0" lvl="0" indent="0" algn="l" rtl="0">
              <a:spcBef>
                <a:spcPts val="594"/>
              </a:spcBef>
              <a:spcAft>
                <a:spcPts val="0"/>
              </a:spcAft>
              <a:buNone/>
            </a:pPr>
            <a:r>
              <a:rPr lang="en-US" b="1"/>
              <a:t>-----[Duration]-----</a:t>
            </a:r>
            <a:endParaRPr/>
          </a:p>
          <a:p>
            <a:pPr marL="0" lvl="0" indent="0" algn="l" rtl="0">
              <a:spcBef>
                <a:spcPts val="0"/>
              </a:spcBef>
              <a:spcAft>
                <a:spcPts val="0"/>
              </a:spcAft>
              <a:buNone/>
            </a:pPr>
            <a:r>
              <a:rPr lang="en-US"/>
              <a:t>1 minute</a:t>
            </a:r>
            <a:endParaRPr/>
          </a:p>
          <a:p>
            <a:pPr marL="0" lvl="0" indent="0" algn="l" rtl="0">
              <a:spcBef>
                <a:spcPts val="0"/>
              </a:spcBef>
              <a:spcAft>
                <a:spcPts val="0"/>
              </a:spcAft>
              <a:buNone/>
            </a:pPr>
            <a:endParaRPr/>
          </a:p>
          <a:p>
            <a:pPr marL="0" lvl="0" indent="0" algn="l" rtl="0">
              <a:spcBef>
                <a:spcPts val="0"/>
              </a:spcBef>
              <a:spcAft>
                <a:spcPts val="0"/>
              </a:spcAft>
              <a:buNone/>
            </a:pPr>
            <a:r>
              <a:rPr lang="en-US" b="1"/>
              <a:t>-----[Content]-----</a:t>
            </a:r>
            <a:endParaRPr/>
          </a:p>
          <a:p>
            <a:pPr marL="0" lvl="0" indent="0" algn="l" rtl="0">
              <a:spcBef>
                <a:spcPts val="0"/>
              </a:spcBef>
              <a:spcAft>
                <a:spcPts val="0"/>
              </a:spcAft>
              <a:buNone/>
            </a:pPr>
            <a:endParaRPr b="1"/>
          </a:p>
          <a:p>
            <a:pPr marL="0" lvl="0" indent="0" algn="l" rtl="0">
              <a:spcBef>
                <a:spcPts val="0"/>
              </a:spcBef>
              <a:spcAft>
                <a:spcPts val="0"/>
              </a:spcAft>
              <a:buNone/>
            </a:pPr>
            <a:r>
              <a:rPr lang="en-US"/>
              <a:t>Hello again and welcome to episode 6 of the Hello, Next Gen lunch and learn series! As always, let’s just kick off with a quick review of those three pillars we’ve identified as the main value points of Next Gen.</a:t>
            </a:r>
            <a:endParaRPr sz="1900"/>
          </a:p>
          <a:p>
            <a:pPr marL="457200" lvl="0" indent="-457200" algn="l" rtl="0">
              <a:spcBef>
                <a:spcPts val="0"/>
              </a:spcBef>
              <a:spcAft>
                <a:spcPts val="0"/>
              </a:spcAft>
              <a:buClr>
                <a:schemeClr val="dk1"/>
              </a:buClr>
              <a:buSzPts val="1900"/>
              <a:buFont typeface="Calibri"/>
              <a:buAutoNum type="arabicPeriod"/>
            </a:pPr>
            <a:r>
              <a:rPr lang="en-US" sz="1900"/>
              <a:t>A gallery of many beautiful designs -  helps dealers differentiate themselves and connect with the customer. Their website should be an extension of the image they portray in their physical dealership.</a:t>
            </a:r>
            <a:endParaRPr/>
          </a:p>
          <a:p>
            <a:pPr marL="457200" lvl="0" indent="-457200" algn="l" rtl="0">
              <a:spcBef>
                <a:spcPts val="0"/>
              </a:spcBef>
              <a:spcAft>
                <a:spcPts val="0"/>
              </a:spcAft>
              <a:buClr>
                <a:schemeClr val="dk1"/>
              </a:buClr>
              <a:buSzPts val="1900"/>
              <a:buFont typeface="Calibri"/>
              <a:buAutoNum type="arabicPeriod"/>
            </a:pPr>
            <a:r>
              <a:rPr lang="en-US" sz="1900"/>
              <a:t>Structured and organized content – which makes publishing, editing and reusing content easier.  It also means better results in the search engines.</a:t>
            </a:r>
            <a:endParaRPr/>
          </a:p>
          <a:p>
            <a:pPr marL="457200" lvl="0" indent="-457200" algn="l" rtl="0">
              <a:spcBef>
                <a:spcPts val="0"/>
              </a:spcBef>
              <a:spcAft>
                <a:spcPts val="0"/>
              </a:spcAft>
              <a:buClr>
                <a:schemeClr val="dk1"/>
              </a:buClr>
              <a:buSzPts val="1900"/>
              <a:buFont typeface="Calibri"/>
              <a:buAutoNum type="arabicPeriod"/>
            </a:pPr>
            <a:r>
              <a:rPr lang="en-US" sz="1900"/>
              <a:t>Responsive design designed mobile first – gives consumers the experience they’re expecting, regardless of whether they’re on a desktop or mobile device. </a:t>
            </a:r>
            <a:endParaRPr/>
          </a:p>
          <a:p>
            <a:pPr marL="0" lvl="0" indent="0" algn="l" rtl="0">
              <a:spcBef>
                <a:spcPts val="0"/>
              </a:spcBef>
              <a:spcAft>
                <a:spcPts val="0"/>
              </a:spcAft>
              <a:buClr>
                <a:schemeClr val="dk1"/>
              </a:buClr>
              <a:buSzPts val="1900"/>
              <a:buFont typeface="Calibri"/>
              <a:buNone/>
            </a:pPr>
            <a:endParaRPr sz="1900"/>
          </a:p>
          <a:p>
            <a:pPr marL="0" lvl="0" indent="0" algn="l" rtl="0">
              <a:spcBef>
                <a:spcPts val="0"/>
              </a:spcBef>
              <a:spcAft>
                <a:spcPts val="0"/>
              </a:spcAft>
              <a:buClr>
                <a:schemeClr val="dk1"/>
              </a:buClr>
              <a:buSzPts val="1900"/>
              <a:buFont typeface="Calibri"/>
              <a:buNone/>
            </a:pPr>
            <a:r>
              <a:rPr lang="en-US" sz="1900"/>
              <a:t>Today, we’ll hit on all of this a bit as we talk Personalization and how it affects the consumer experience, and their engagement with the dealer’s site. </a:t>
            </a:r>
            <a:endParaRPr sz="1900"/>
          </a:p>
          <a:p>
            <a:pPr marL="0" lvl="0" indent="0" algn="l" rtl="0">
              <a:spcBef>
                <a:spcPts val="0"/>
              </a:spcBef>
              <a:spcAft>
                <a:spcPts val="0"/>
              </a:spcAft>
              <a:buClr>
                <a:schemeClr val="dk1"/>
              </a:buClr>
              <a:buSzPts val="1900"/>
              <a:buFont typeface="Calibri"/>
              <a:buNone/>
            </a:pPr>
            <a:endParaRPr sz="1900"/>
          </a:p>
          <a:p>
            <a:pPr marL="0" lvl="0" indent="0" algn="l" rtl="0">
              <a:spcBef>
                <a:spcPts val="0"/>
              </a:spcBef>
              <a:spcAft>
                <a:spcPts val="0"/>
              </a:spcAft>
              <a:buNone/>
            </a:pPr>
            <a:endParaRPr/>
          </a:p>
          <a:p>
            <a:pPr marL="0" lvl="1" indent="0" algn="l" rtl="0">
              <a:spcBef>
                <a:spcPts val="0"/>
              </a:spcBef>
              <a:spcAft>
                <a:spcPts val="0"/>
              </a:spcAft>
              <a:buNone/>
            </a:pPr>
            <a:endParaRPr sz="700">
              <a:solidFill>
                <a:srgbClr val="231F20"/>
              </a:solidFill>
              <a:latin typeface="Arial"/>
              <a:ea typeface="Arial"/>
              <a:cs typeface="Arial"/>
              <a:sym typeface="Arial"/>
            </a:endParaRPr>
          </a:p>
        </p:txBody>
      </p:sp>
      <p:sp>
        <p:nvSpPr>
          <p:cNvPr id="182" name="Google Shape;182;p6: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7: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a:t>-----[Duration]-----</a:t>
            </a:r>
            <a:endParaRPr/>
          </a:p>
          <a:p>
            <a:pPr marL="0" lvl="0" indent="0" algn="l" rtl="0">
              <a:spcBef>
                <a:spcPts val="0"/>
              </a:spcBef>
              <a:spcAft>
                <a:spcPts val="0"/>
              </a:spcAft>
              <a:buNone/>
            </a:pPr>
            <a:r>
              <a:rPr lang="en-US"/>
              <a:t>1 minute</a:t>
            </a:r>
            <a:endParaRPr/>
          </a:p>
          <a:p>
            <a:pPr marL="0" lvl="0" indent="0" algn="l" rtl="0">
              <a:spcBef>
                <a:spcPts val="0"/>
              </a:spcBef>
              <a:spcAft>
                <a:spcPts val="0"/>
              </a:spcAft>
              <a:buNone/>
            </a:pPr>
            <a:endParaRPr/>
          </a:p>
          <a:p>
            <a:pPr marL="0" lvl="0" indent="0" algn="l" rtl="0">
              <a:spcBef>
                <a:spcPts val="0"/>
              </a:spcBef>
              <a:spcAft>
                <a:spcPts val="0"/>
              </a:spcAft>
              <a:buNone/>
            </a:pPr>
            <a:r>
              <a:rPr lang="en-US" b="1"/>
              <a:t>-----[Content]-----</a:t>
            </a:r>
            <a:endParaRPr/>
          </a:p>
          <a:p>
            <a:pPr marL="0" lvl="0" indent="0" algn="l" rtl="0">
              <a:spcBef>
                <a:spcPts val="0"/>
              </a:spcBef>
              <a:spcAft>
                <a:spcPts val="0"/>
              </a:spcAft>
              <a:buNone/>
            </a:pPr>
            <a:endParaRPr b="1"/>
          </a:p>
          <a:p>
            <a:pPr marL="0" marR="0" lvl="0" indent="0" algn="l" rtl="0">
              <a:lnSpc>
                <a:spcPct val="100000"/>
              </a:lnSpc>
              <a:spcBef>
                <a:spcPts val="0"/>
              </a:spcBef>
              <a:spcAft>
                <a:spcPts val="0"/>
              </a:spcAft>
              <a:buClr>
                <a:schemeClr val="dk1"/>
              </a:buClr>
              <a:buSzPts val="1900"/>
              <a:buFont typeface="Calibri"/>
              <a:buNone/>
            </a:pPr>
            <a:r>
              <a:rPr lang="en-US"/>
              <a:t>So, why are we here to day?  We’re finally going to dig into personalization and why it matters for the dealer and consumers. We’ll talk about how you can give dealers the proof their look for, through our engagement map and analytics…and we’ll do that by going through some detailed demoing, so you will be armed and ready to have this conversation with your dealers. </a:t>
            </a:r>
            <a:endParaRPr/>
          </a:p>
        </p:txBody>
      </p:sp>
      <p:sp>
        <p:nvSpPr>
          <p:cNvPr id="195" name="Google Shape;195;p7: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8: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dirty="0"/>
              <a:t>-----[Duration]-----</a:t>
            </a:r>
            <a:endParaRPr dirty="0"/>
          </a:p>
          <a:p>
            <a:pPr marL="0" lvl="0" indent="0" algn="l" rtl="0">
              <a:spcBef>
                <a:spcPts val="0"/>
              </a:spcBef>
              <a:spcAft>
                <a:spcPts val="0"/>
              </a:spcAft>
              <a:buNone/>
            </a:pPr>
            <a:r>
              <a:rPr lang="en-US" dirty="0"/>
              <a:t>1 minute</a:t>
            </a:r>
            <a:endParaRPr dirty="0"/>
          </a:p>
          <a:p>
            <a:pPr marL="0" marR="0" lvl="0" indent="0" algn="l" rtl="0">
              <a:lnSpc>
                <a:spcPct val="100000"/>
              </a:lnSpc>
              <a:spcBef>
                <a:spcPts val="0"/>
              </a:spcBef>
              <a:spcAft>
                <a:spcPts val="0"/>
              </a:spcAft>
              <a:buClr>
                <a:schemeClr val="dk1"/>
              </a:buClr>
              <a:buSzPts val="1920"/>
              <a:buFont typeface="Calibri"/>
              <a:buNone/>
            </a:pPr>
            <a:endParaRPr b="0" dirty="0"/>
          </a:p>
          <a:p>
            <a:pPr marL="0" marR="0" lvl="0" indent="0" algn="l" rtl="0">
              <a:lnSpc>
                <a:spcPct val="100000"/>
              </a:lnSpc>
              <a:spcBef>
                <a:spcPts val="0"/>
              </a:spcBef>
              <a:spcAft>
                <a:spcPts val="0"/>
              </a:spcAft>
              <a:buClr>
                <a:schemeClr val="dk1"/>
              </a:buClr>
              <a:buSzPts val="1900"/>
              <a:buFont typeface="Calibri"/>
              <a:buNone/>
            </a:pPr>
            <a:r>
              <a:rPr lang="en-US" b="1" dirty="0"/>
              <a:t>-----[Notes]-----</a:t>
            </a:r>
            <a:endParaRPr dirty="0"/>
          </a:p>
          <a:p>
            <a:pPr marL="0" lvl="0" indent="0" algn="l" rtl="0">
              <a:spcBef>
                <a:spcPts val="0"/>
              </a:spcBef>
              <a:spcAft>
                <a:spcPts val="0"/>
              </a:spcAft>
              <a:buNone/>
            </a:pPr>
            <a:endParaRPr b="0"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900"/>
              <a:buFont typeface="Calibri"/>
              <a:buNone/>
            </a:pPr>
            <a:r>
              <a:rPr lang="en-US" b="1" dirty="0"/>
              <a:t>-----[Content]-----</a:t>
            </a:r>
            <a:endParaRPr dirty="0"/>
          </a:p>
          <a:p>
            <a:pPr marL="0" lvl="0" indent="0" algn="l" rtl="0">
              <a:spcBef>
                <a:spcPts val="0"/>
              </a:spcBef>
              <a:spcAft>
                <a:spcPts val="0"/>
              </a:spcAft>
              <a:buNone/>
            </a:pPr>
            <a:r>
              <a:rPr lang="en-US" sz="1920" dirty="0">
                <a:solidFill>
                  <a:schemeClr val="dk1"/>
                </a:solidFill>
                <a:latin typeface="Calibri"/>
                <a:ea typeface="Calibri"/>
                <a:cs typeface="Calibri"/>
                <a:sym typeface="Calibri"/>
              </a:rPr>
              <a:t>Targeted messaging and automated changes to your content keeps consumers on your site longer. Shoppers who received a personalized site are twice as likely to return to that site. </a:t>
            </a:r>
            <a:endParaRPr dirty="0"/>
          </a:p>
          <a:p>
            <a:pPr marL="0" lvl="0" indent="0" algn="l" rtl="0">
              <a:spcBef>
                <a:spcPts val="0"/>
              </a:spcBef>
              <a:spcAft>
                <a:spcPts val="0"/>
              </a:spcAft>
              <a:buNone/>
            </a:pPr>
            <a:endParaRPr sz="1920" dirty="0">
              <a:solidFill>
                <a:schemeClr val="dk1"/>
              </a:solidFill>
              <a:latin typeface="Calibri"/>
              <a:ea typeface="Calibri"/>
              <a:cs typeface="Calibri"/>
              <a:sym typeface="Calibri"/>
            </a:endParaRPr>
          </a:p>
          <a:p>
            <a:pPr marL="0" lvl="0" indent="0" algn="l" rtl="0">
              <a:spcBef>
                <a:spcPts val="0"/>
              </a:spcBef>
              <a:spcAft>
                <a:spcPts val="0"/>
              </a:spcAft>
              <a:buNone/>
            </a:pPr>
            <a:r>
              <a:rPr lang="en-US" sz="1920" dirty="0">
                <a:solidFill>
                  <a:schemeClr val="dk1"/>
                </a:solidFill>
                <a:latin typeface="Calibri"/>
                <a:ea typeface="Calibri"/>
                <a:cs typeface="Calibri"/>
                <a:sym typeface="Calibri"/>
              </a:rPr>
              <a:t>If that’s reason enough, shoppers who receive a personalized experience view 53% more inventory and perform 60% more general vehicle searches. </a:t>
            </a:r>
            <a:endParaRPr sz="1920" dirty="0">
              <a:solidFill>
                <a:schemeClr val="dk1"/>
              </a:solidFill>
              <a:latin typeface="Calibri"/>
              <a:ea typeface="Calibri"/>
              <a:cs typeface="Calibri"/>
              <a:sym typeface="Calibri"/>
            </a:endParaRPr>
          </a:p>
          <a:p>
            <a:pPr marL="0" lvl="0" indent="0" algn="l" rtl="0">
              <a:spcBef>
                <a:spcPts val="0"/>
              </a:spcBef>
              <a:spcAft>
                <a:spcPts val="0"/>
              </a:spcAft>
              <a:buNone/>
            </a:pPr>
            <a:r>
              <a:rPr lang="en-US" sz="1920" dirty="0">
                <a:solidFill>
                  <a:schemeClr val="dk1"/>
                </a:solidFill>
                <a:latin typeface="Calibri"/>
                <a:ea typeface="Calibri"/>
                <a:cs typeface="Calibri"/>
                <a:sym typeface="Calibri"/>
              </a:rPr>
              <a:t> </a:t>
            </a:r>
            <a:endParaRPr dirty="0"/>
          </a:p>
          <a:p>
            <a:pPr marL="0" lvl="0" indent="0" algn="l" rtl="0">
              <a:spcBef>
                <a:spcPts val="0"/>
              </a:spcBef>
              <a:spcAft>
                <a:spcPts val="0"/>
              </a:spcAft>
              <a:buNone/>
            </a:pPr>
            <a:r>
              <a:rPr lang="en-US" sz="1920" dirty="0">
                <a:solidFill>
                  <a:schemeClr val="dk1"/>
                </a:solidFill>
                <a:latin typeface="Calibri"/>
                <a:ea typeface="Calibri"/>
                <a:cs typeface="Calibri"/>
                <a:sym typeface="Calibri"/>
              </a:rPr>
              <a:t>Simply put, personalization makes shoppers into buyers. Because people are so used to easily finding what they want online on their favorite shopping sites, CDK can help dealers offer a more personalized experience, making customers more likely to return to their site. They will view more while there, and they will take the actions that you want them to take. </a:t>
            </a:r>
            <a:endParaRPr dirty="0"/>
          </a:p>
          <a:p>
            <a:pPr marL="0" lvl="0" indent="0" algn="l" rtl="0">
              <a:spcBef>
                <a:spcPts val="0"/>
              </a:spcBef>
              <a:spcAft>
                <a:spcPts val="0"/>
              </a:spcAft>
              <a:buNone/>
            </a:pPr>
            <a:r>
              <a:rPr lang="en-US" sz="1920" dirty="0">
                <a:solidFill>
                  <a:schemeClr val="dk1"/>
                </a:solidFill>
                <a:latin typeface="Calibri"/>
                <a:ea typeface="Calibri"/>
                <a:cs typeface="Calibri"/>
                <a:sym typeface="Calibri"/>
              </a:rPr>
              <a:t> </a:t>
            </a:r>
            <a:endParaRPr dirty="0"/>
          </a:p>
          <a:p>
            <a:pPr marL="0" lvl="0" indent="0" algn="l" rtl="0">
              <a:spcBef>
                <a:spcPts val="0"/>
              </a:spcBef>
              <a:spcAft>
                <a:spcPts val="0"/>
              </a:spcAft>
              <a:buNone/>
            </a:pPr>
            <a:endParaRPr dirty="0"/>
          </a:p>
        </p:txBody>
      </p:sp>
      <p:sp>
        <p:nvSpPr>
          <p:cNvPr id="202" name="Google Shape;202;p8: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9: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dirty="0"/>
              <a:t>-----[Duration]-----</a:t>
            </a:r>
            <a:endParaRPr dirty="0"/>
          </a:p>
          <a:p>
            <a:pPr marL="0" lvl="0" indent="0" algn="l" rtl="0">
              <a:spcBef>
                <a:spcPts val="0"/>
              </a:spcBef>
              <a:spcAft>
                <a:spcPts val="0"/>
              </a:spcAft>
              <a:buNone/>
            </a:pPr>
            <a:r>
              <a:rPr lang="en-US" dirty="0"/>
              <a:t>2 minutes</a:t>
            </a:r>
            <a:endParaRPr dirty="0"/>
          </a:p>
          <a:p>
            <a:pPr marL="0" marR="0" lvl="0" indent="0" algn="l" rtl="0">
              <a:lnSpc>
                <a:spcPct val="100000"/>
              </a:lnSpc>
              <a:spcBef>
                <a:spcPts val="0"/>
              </a:spcBef>
              <a:spcAft>
                <a:spcPts val="0"/>
              </a:spcAft>
              <a:buClr>
                <a:schemeClr val="dk1"/>
              </a:buClr>
              <a:buSzPts val="1920"/>
              <a:buFont typeface="Calibri"/>
              <a:buNone/>
            </a:pPr>
            <a:endParaRPr b="0" dirty="0"/>
          </a:p>
          <a:p>
            <a:pPr marL="0" marR="0" lvl="0" indent="0" algn="l" rtl="0">
              <a:lnSpc>
                <a:spcPct val="100000"/>
              </a:lnSpc>
              <a:spcBef>
                <a:spcPts val="0"/>
              </a:spcBef>
              <a:spcAft>
                <a:spcPts val="0"/>
              </a:spcAft>
              <a:buClr>
                <a:schemeClr val="dk1"/>
              </a:buClr>
              <a:buSzPts val="1900"/>
              <a:buFont typeface="Calibri"/>
              <a:buNone/>
            </a:pPr>
            <a:r>
              <a:rPr lang="en-US" b="1" dirty="0"/>
              <a:t>-----[Notes]-----</a:t>
            </a:r>
            <a:endParaRPr dirty="0"/>
          </a:p>
          <a:p>
            <a:pPr marL="0" lvl="0" indent="0" algn="l" rtl="0">
              <a:spcBef>
                <a:spcPts val="0"/>
              </a:spcBef>
              <a:spcAft>
                <a:spcPts val="0"/>
              </a:spcAft>
              <a:buNone/>
            </a:pPr>
            <a:endParaRPr b="0" dirty="0"/>
          </a:p>
          <a:p>
            <a:pPr marL="0" lvl="0" indent="0" algn="l" rtl="0">
              <a:spcBef>
                <a:spcPts val="0"/>
              </a:spcBef>
              <a:spcAft>
                <a:spcPts val="0"/>
              </a:spcAft>
              <a:buNone/>
            </a:pPr>
            <a:r>
              <a:rPr lang="en-US" b="0" dirty="0"/>
              <a:t>G</a:t>
            </a:r>
            <a:r>
              <a:rPr lang="en-US" dirty="0"/>
              <a:t>ood opportunity to reset expectations.</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900"/>
              <a:buFont typeface="Calibri"/>
              <a:buNone/>
            </a:pPr>
            <a:r>
              <a:rPr lang="en-US" b="1" dirty="0"/>
              <a:t>-----[Content]-----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When we first launched Personalization, we let dealers know that this would increase their bottom line—which they equate to sales. However, if you’re looking to this as a measure of success, then then it’s really going to depend on dealer inventory selection, pricing strategy, and sales process to carry the consumer across the finish line to a sale. Even when it comes to lead conversion, we’re still dependent on inventory, pricing, and ever changing consumer behaviors online.  </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900"/>
              <a:buFont typeface="Calibri"/>
              <a:buNone/>
            </a:pPr>
            <a:r>
              <a:rPr lang="en-US" dirty="0"/>
              <a:t>Here’s a prime example (pun TOTALLY intended). </a:t>
            </a:r>
            <a:r>
              <a:rPr lang="en-US" sz="1200" dirty="0">
                <a:solidFill>
                  <a:schemeClr val="dk1"/>
                </a:solidFill>
                <a:latin typeface="Calibri"/>
                <a:ea typeface="Calibri"/>
                <a:cs typeface="Calibri"/>
                <a:sym typeface="Calibri"/>
              </a:rPr>
              <a:t>Because Amazon personalizes it doesn’t make you necessarily buy,  but it makes you stay on that site and look at more stuff.  Conversion depends on Selection, Pricing, Promotions</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900"/>
              <a:buFont typeface="Calibri"/>
              <a:buNone/>
            </a:pPr>
            <a:r>
              <a:rPr lang="en-US" b="1" dirty="0"/>
              <a:t>Personalization is effective. As you know, it shows the consumer relevant vehicle information based on their shopping history. </a:t>
            </a:r>
            <a:r>
              <a:rPr lang="en-US" sz="1200" dirty="0">
                <a:solidFill>
                  <a:schemeClr val="dk1"/>
                </a:solidFill>
                <a:latin typeface="Calibri"/>
                <a:ea typeface="Calibri"/>
                <a:cs typeface="Calibri"/>
                <a:sym typeface="Calibri"/>
              </a:rPr>
              <a:t>Personalization reduces clicks and drives engagement: more VDP Views per visit, more Inventory Searches per visit. </a:t>
            </a:r>
            <a:endParaRPr dirty="0"/>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Calibri"/>
                <a:ea typeface="Calibri"/>
                <a:cs typeface="Calibri"/>
                <a:sym typeface="Calibri"/>
              </a:rPr>
              <a:t>A better way to position Personalization is that the goal is to get shoppers looking at cars as quickly as possible. This technology accomplishes just that. Can we prove it? Yes, there are a couple of ways within DCC to prove to a dealer that Personalization increases engagement.</a:t>
            </a: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p:txBody>
      </p:sp>
      <p:sp>
        <p:nvSpPr>
          <p:cNvPr id="217" name="Google Shape;217;p9: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0: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dirty="0"/>
              <a:t>-----[Duration]-----</a:t>
            </a:r>
            <a:endParaRPr dirty="0"/>
          </a:p>
          <a:p>
            <a:pPr marL="0" lvl="0" indent="0" algn="l" rtl="0">
              <a:spcBef>
                <a:spcPts val="0"/>
              </a:spcBef>
              <a:spcAft>
                <a:spcPts val="0"/>
              </a:spcAft>
              <a:buNone/>
            </a:pPr>
            <a:r>
              <a:rPr lang="en-US" dirty="0"/>
              <a:t>2 minutes</a:t>
            </a:r>
            <a:endParaRPr dirty="0"/>
          </a:p>
          <a:p>
            <a:pPr marL="0" marR="0" lvl="0" indent="0" algn="l" rtl="0">
              <a:lnSpc>
                <a:spcPct val="100000"/>
              </a:lnSpc>
              <a:spcBef>
                <a:spcPts val="0"/>
              </a:spcBef>
              <a:spcAft>
                <a:spcPts val="0"/>
              </a:spcAft>
              <a:buClr>
                <a:schemeClr val="dk1"/>
              </a:buClr>
              <a:buSzPts val="1920"/>
              <a:buFont typeface="Calibri"/>
              <a:buNone/>
            </a:pPr>
            <a:endParaRPr b="0" dirty="0"/>
          </a:p>
          <a:p>
            <a:pPr marL="0" marR="0" lvl="0" indent="0" algn="l" rtl="0">
              <a:lnSpc>
                <a:spcPct val="100000"/>
              </a:lnSpc>
              <a:spcBef>
                <a:spcPts val="0"/>
              </a:spcBef>
              <a:spcAft>
                <a:spcPts val="0"/>
              </a:spcAft>
              <a:buClr>
                <a:schemeClr val="dk1"/>
              </a:buClr>
              <a:buSzPts val="1900"/>
              <a:buFont typeface="Calibri"/>
              <a:buNone/>
            </a:pPr>
            <a:r>
              <a:rPr lang="en-US" b="1" dirty="0"/>
              <a:t>-----[Notes]-----</a:t>
            </a:r>
            <a:endParaRPr dirty="0"/>
          </a:p>
          <a:p>
            <a:pPr marL="0" lvl="0" indent="0" algn="l" rtl="0">
              <a:spcBef>
                <a:spcPts val="0"/>
              </a:spcBef>
              <a:spcAft>
                <a:spcPts val="0"/>
              </a:spcAft>
              <a:buNone/>
            </a:pPr>
            <a:endParaRPr b="0" dirty="0"/>
          </a:p>
          <a:p>
            <a:pPr marL="0" marR="0" lvl="0" indent="0" algn="l" rtl="0">
              <a:lnSpc>
                <a:spcPct val="100000"/>
              </a:lnSpc>
              <a:spcBef>
                <a:spcPts val="0"/>
              </a:spcBef>
              <a:spcAft>
                <a:spcPts val="0"/>
              </a:spcAft>
              <a:buClr>
                <a:schemeClr val="dk1"/>
              </a:buClr>
              <a:buSzPts val="1900"/>
              <a:buFont typeface="Calibri"/>
              <a:buNone/>
            </a:pPr>
            <a:r>
              <a:rPr lang="en-US" dirty="0"/>
              <a:t>Use: </a:t>
            </a:r>
            <a:r>
              <a:rPr lang="en-US" i="1" dirty="0" err="1"/>
              <a:t>gmps-asheville</a:t>
            </a:r>
            <a:r>
              <a:rPr lang="en-US" i="1" dirty="0"/>
              <a:t> (looking for a better site)</a:t>
            </a:r>
            <a:endParaRPr dirty="0"/>
          </a:p>
          <a:p>
            <a:pPr marL="0" marR="0" lvl="0" indent="0" algn="l" rtl="0">
              <a:lnSpc>
                <a:spcPct val="100000"/>
              </a:lnSpc>
              <a:spcBef>
                <a:spcPts val="0"/>
              </a:spcBef>
              <a:spcAft>
                <a:spcPts val="0"/>
              </a:spcAft>
              <a:buClr>
                <a:schemeClr val="dk1"/>
              </a:buClr>
              <a:buSzPts val="1920"/>
              <a:buFont typeface="Calibri"/>
              <a:buNone/>
            </a:pPr>
            <a:endParaRPr i="1"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900"/>
              <a:buFont typeface="Calibri"/>
              <a:buNone/>
            </a:pPr>
            <a:r>
              <a:rPr lang="en-US" b="1" dirty="0"/>
              <a:t>-----[Content]-----</a:t>
            </a:r>
            <a:endParaRPr dirty="0"/>
          </a:p>
          <a:p>
            <a:pPr marL="0" lvl="0" indent="0" algn="l" rtl="0">
              <a:spcBef>
                <a:spcPts val="0"/>
              </a:spcBef>
              <a:spcAft>
                <a:spcPts val="0"/>
              </a:spcAft>
              <a:buNone/>
            </a:pPr>
            <a:endParaRPr i="1" dirty="0"/>
          </a:p>
          <a:p>
            <a:pPr marL="0" marR="0" lvl="0" indent="0" algn="l" rtl="0">
              <a:lnSpc>
                <a:spcPct val="100000"/>
              </a:lnSpc>
              <a:spcBef>
                <a:spcPts val="0"/>
              </a:spcBef>
              <a:spcAft>
                <a:spcPts val="0"/>
              </a:spcAft>
              <a:buClr>
                <a:schemeClr val="dk1"/>
              </a:buClr>
              <a:buSzPts val="1900"/>
              <a:buFont typeface="Calibri"/>
              <a:buNone/>
            </a:pPr>
            <a:r>
              <a:rPr lang="en-US" i="0" dirty="0"/>
              <a:t>One of the ways that we can prove that personalization drives more engagement is through the Engagement Map (duh!) The engagement map shows you in detail how much users are engagement with each piece of the website, even down to each of the individual hero slides. </a:t>
            </a:r>
            <a:endParaRPr dirty="0"/>
          </a:p>
          <a:p>
            <a:pPr marL="0" lvl="0" indent="0" algn="l" rtl="0">
              <a:spcBef>
                <a:spcPts val="0"/>
              </a:spcBef>
              <a:spcAft>
                <a:spcPts val="0"/>
              </a:spcAft>
              <a:buNone/>
            </a:pPr>
            <a:endParaRPr i="1" dirty="0"/>
          </a:p>
          <a:p>
            <a:pPr marL="0" marR="0" lvl="0" indent="0" algn="l" rtl="0">
              <a:lnSpc>
                <a:spcPct val="100000"/>
              </a:lnSpc>
              <a:spcBef>
                <a:spcPts val="0"/>
              </a:spcBef>
              <a:spcAft>
                <a:spcPts val="0"/>
              </a:spcAft>
              <a:buClr>
                <a:schemeClr val="dk1"/>
              </a:buClr>
              <a:buSzPts val="1900"/>
              <a:buFont typeface="Calibri"/>
              <a:buNone/>
            </a:pPr>
            <a:r>
              <a:rPr lang="en-US" b="1" i="1" dirty="0"/>
              <a:t>--- Demo: DCC &gt; Website &gt; Engagement (Map) ---</a:t>
            </a:r>
            <a:endParaRPr dirty="0"/>
          </a:p>
          <a:p>
            <a:pPr marL="0" lvl="0" indent="0" algn="l" rtl="0">
              <a:spcBef>
                <a:spcPts val="0"/>
              </a:spcBef>
              <a:spcAft>
                <a:spcPts val="0"/>
              </a:spcAft>
              <a:buNone/>
            </a:pPr>
            <a:endParaRPr i="0" dirty="0"/>
          </a:p>
          <a:p>
            <a:pPr marL="0" lvl="0" indent="0" algn="l" rtl="0">
              <a:spcBef>
                <a:spcPts val="0"/>
              </a:spcBef>
              <a:spcAft>
                <a:spcPts val="0"/>
              </a:spcAft>
              <a:buNone/>
            </a:pPr>
            <a:r>
              <a:rPr lang="en-US" i="0" dirty="0"/>
              <a:t>When you first log into the Engagement Map, it shows engagement on the homepage (clicks, hover, and viewable). Check out the engagement of the widgets. A new enhancement also shows engagement for each hero slide. This is a deeper dive than the overall or average engagement it used to show.</a:t>
            </a:r>
            <a:endParaRPr dirty="0"/>
          </a:p>
          <a:p>
            <a:pPr marL="0" lvl="0" indent="0" algn="l" rtl="0">
              <a:spcBef>
                <a:spcPts val="0"/>
              </a:spcBef>
              <a:spcAft>
                <a:spcPts val="0"/>
              </a:spcAft>
              <a:buNone/>
            </a:pPr>
            <a:endParaRPr i="0" dirty="0"/>
          </a:p>
          <a:p>
            <a:pPr marL="0" lvl="0" indent="0" algn="l" rtl="0">
              <a:spcBef>
                <a:spcPts val="0"/>
              </a:spcBef>
              <a:spcAft>
                <a:spcPts val="0"/>
              </a:spcAft>
              <a:buNone/>
            </a:pPr>
            <a:r>
              <a:rPr lang="en-US" b="1" i="1" dirty="0"/>
              <a:t>---Demo: show slide deep dive by clicking on the pages icon.---</a:t>
            </a:r>
            <a:endParaRPr b="1" i="1" dirty="0"/>
          </a:p>
          <a:p>
            <a:pPr marL="0" lvl="0" indent="0" algn="l" rtl="0">
              <a:spcBef>
                <a:spcPts val="0"/>
              </a:spcBef>
              <a:spcAft>
                <a:spcPts val="0"/>
              </a:spcAft>
              <a:buNone/>
            </a:pPr>
            <a:endParaRPr i="0" dirty="0"/>
          </a:p>
          <a:p>
            <a:pPr marL="0" lvl="0" indent="0" algn="l" rtl="0">
              <a:spcBef>
                <a:spcPts val="0"/>
              </a:spcBef>
              <a:spcAft>
                <a:spcPts val="0"/>
              </a:spcAft>
              <a:buNone/>
            </a:pPr>
            <a:r>
              <a:rPr lang="en-US" i="0" dirty="0"/>
              <a:t>Pay attention to these numbers. Now I’ll change the experience. </a:t>
            </a:r>
            <a:r>
              <a:rPr lang="en-US" i="1" dirty="0"/>
              <a:t>Demo: Change experience to a model. Silverado seems to work well. Show engagement numbers on the personalized widgets. Drill down on the hero again and show increased engagement with slides that match the vehicle profile/experience. Remember to switch between clicks and hover time permitting.</a:t>
            </a:r>
            <a:endParaRPr dirty="0"/>
          </a:p>
          <a:p>
            <a:pPr marL="0" lvl="0" indent="0" algn="l" rtl="0">
              <a:spcBef>
                <a:spcPts val="0"/>
              </a:spcBef>
              <a:spcAft>
                <a:spcPts val="0"/>
              </a:spcAft>
              <a:buNone/>
            </a:pPr>
            <a:endParaRPr i="1" dirty="0"/>
          </a:p>
          <a:p>
            <a:pPr marL="0" lvl="0" indent="0" algn="l" rtl="0">
              <a:spcBef>
                <a:spcPts val="0"/>
              </a:spcBef>
              <a:spcAft>
                <a:spcPts val="0"/>
              </a:spcAft>
              <a:buNone/>
            </a:pPr>
            <a:r>
              <a:rPr lang="en-US" i="0" dirty="0"/>
              <a:t>Using the Engagement map is a quick way to prove that consumers that get a website experience that matches their shopping history or profile </a:t>
            </a:r>
            <a:endParaRPr dirty="0"/>
          </a:p>
        </p:txBody>
      </p:sp>
      <p:sp>
        <p:nvSpPr>
          <p:cNvPr id="237" name="Google Shape;237;p10: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11: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dirty="0"/>
              <a:t>-----[Duration]-----</a:t>
            </a:r>
            <a:endParaRPr dirty="0"/>
          </a:p>
          <a:p>
            <a:pPr marL="0" lvl="0" indent="0" algn="l" rtl="0">
              <a:spcBef>
                <a:spcPts val="0"/>
              </a:spcBef>
              <a:spcAft>
                <a:spcPts val="0"/>
              </a:spcAft>
              <a:buNone/>
            </a:pPr>
            <a:r>
              <a:rPr lang="en-US" dirty="0"/>
              <a:t>2 minutes</a:t>
            </a:r>
            <a:endParaRPr dirty="0"/>
          </a:p>
          <a:p>
            <a:pPr marL="0" marR="0" lvl="0" indent="0" algn="l" rtl="0">
              <a:lnSpc>
                <a:spcPct val="100000"/>
              </a:lnSpc>
              <a:spcBef>
                <a:spcPts val="0"/>
              </a:spcBef>
              <a:spcAft>
                <a:spcPts val="0"/>
              </a:spcAft>
              <a:buClr>
                <a:schemeClr val="dk1"/>
              </a:buClr>
              <a:buSzPts val="1920"/>
              <a:buFont typeface="Calibri"/>
              <a:buNone/>
            </a:pPr>
            <a:endParaRPr b="0" dirty="0"/>
          </a:p>
          <a:p>
            <a:pPr marL="0" marR="0" lvl="0" indent="0" algn="l" rtl="0">
              <a:lnSpc>
                <a:spcPct val="100000"/>
              </a:lnSpc>
              <a:spcBef>
                <a:spcPts val="0"/>
              </a:spcBef>
              <a:spcAft>
                <a:spcPts val="0"/>
              </a:spcAft>
              <a:buClr>
                <a:schemeClr val="dk1"/>
              </a:buClr>
              <a:buSzPts val="1900"/>
              <a:buFont typeface="Calibri"/>
              <a:buNone/>
            </a:pPr>
            <a:r>
              <a:rPr lang="en-US" b="1" dirty="0"/>
              <a:t>-----[Notes]-----</a:t>
            </a:r>
            <a:endParaRPr dirty="0"/>
          </a:p>
          <a:p>
            <a:pPr marL="0" lvl="0" indent="0" algn="l" rtl="0">
              <a:spcBef>
                <a:spcPts val="0"/>
              </a:spcBef>
              <a:spcAft>
                <a:spcPts val="0"/>
              </a:spcAft>
              <a:buNone/>
            </a:pPr>
            <a:endParaRPr b="0" dirty="0"/>
          </a:p>
          <a:p>
            <a:pPr marL="0" lvl="0" indent="0" algn="l" rtl="0">
              <a:spcBef>
                <a:spcPts val="0"/>
              </a:spcBef>
              <a:spcAft>
                <a:spcPts val="0"/>
              </a:spcAft>
              <a:buNone/>
            </a:pPr>
            <a:r>
              <a:rPr lang="en-US" dirty="0"/>
              <a:t>Use: </a:t>
            </a:r>
            <a:r>
              <a:rPr lang="en-US" dirty="0" err="1"/>
              <a:t>gmps</a:t>
            </a:r>
            <a:r>
              <a:rPr lang="en-US" dirty="0"/>
              <a:t>-Asheville (looking for a better </a:t>
            </a:r>
            <a:r>
              <a:rPr lang="en-US" dirty="0" err="1"/>
              <a:t>webID</a:t>
            </a:r>
            <a:r>
              <a:rPr lang="en-US" dirty="0"/>
              <a:t>) </a:t>
            </a:r>
            <a:endParaRPr dirty="0"/>
          </a:p>
          <a:p>
            <a:pPr marL="0" marR="0" lvl="0" indent="0" algn="l" rtl="0">
              <a:lnSpc>
                <a:spcPct val="100000"/>
              </a:lnSpc>
              <a:spcBef>
                <a:spcPts val="0"/>
              </a:spcBef>
              <a:spcAft>
                <a:spcPts val="0"/>
              </a:spcAft>
              <a:buClr>
                <a:schemeClr val="dk1"/>
              </a:buClr>
              <a:buSzPts val="1920"/>
              <a:buFont typeface="Calibri"/>
              <a:buNone/>
            </a:pPr>
            <a:endParaRPr i="1"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900"/>
              <a:buFont typeface="Calibri"/>
              <a:buNone/>
            </a:pPr>
            <a:r>
              <a:rPr lang="en-US" b="1" dirty="0"/>
              <a:t>-----[Content]-----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But wait, there’s more! Is there a report in Analytics that tells the Personalization story the best? Absolutely.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i="1" dirty="0"/>
              <a:t>--- Demo: Jump to Analytics &gt; Audience &gt; Audience Summary.  Hover over the bars to see #s. ---</a:t>
            </a:r>
            <a:endParaRPr b="1" i="1" dirty="0"/>
          </a:p>
          <a:p>
            <a:pPr marL="0" lvl="0" indent="0" algn="l" rtl="0">
              <a:spcBef>
                <a:spcPts val="0"/>
              </a:spcBef>
              <a:spcAft>
                <a:spcPts val="0"/>
              </a:spcAft>
              <a:buNone/>
            </a:pPr>
            <a:endParaRPr i="1" dirty="0"/>
          </a:p>
          <a:p>
            <a:pPr marL="0" lvl="0" indent="0" algn="l" rtl="0">
              <a:spcBef>
                <a:spcPts val="0"/>
              </a:spcBef>
              <a:spcAft>
                <a:spcPts val="0"/>
              </a:spcAft>
              <a:buNone/>
            </a:pPr>
            <a:r>
              <a:rPr lang="en-US" i="0" dirty="0"/>
              <a:t>This is the report in Analytics that best demonstrates increased engagement because of personalized experiences. The default report shows VDP views per visit across all experiences…so average…rolled up…aggregate.</a:t>
            </a:r>
            <a:endParaRPr dirty="0"/>
          </a:p>
          <a:p>
            <a:pPr marL="0" lvl="0" indent="0" algn="l" rtl="0">
              <a:spcBef>
                <a:spcPts val="0"/>
              </a:spcBef>
              <a:spcAft>
                <a:spcPts val="0"/>
              </a:spcAft>
              <a:buNone/>
            </a:pPr>
            <a:endParaRPr i="0" dirty="0"/>
          </a:p>
          <a:p>
            <a:pPr marL="0" lvl="0" indent="0" algn="l" rtl="0">
              <a:spcBef>
                <a:spcPts val="0"/>
              </a:spcBef>
              <a:spcAft>
                <a:spcPts val="0"/>
              </a:spcAft>
              <a:buNone/>
            </a:pPr>
            <a:r>
              <a:rPr lang="en-US" i="0" dirty="0"/>
              <a:t>You can also drill down by specific experiences. Try drilling down by model.</a:t>
            </a:r>
            <a:endParaRPr dirty="0"/>
          </a:p>
          <a:p>
            <a:pPr marL="0" lvl="0" indent="0" algn="l" rtl="0">
              <a:spcBef>
                <a:spcPts val="0"/>
              </a:spcBef>
              <a:spcAft>
                <a:spcPts val="0"/>
              </a:spcAft>
              <a:buNone/>
            </a:pPr>
            <a:endParaRPr b="1" i="0" dirty="0"/>
          </a:p>
          <a:p>
            <a:pPr marL="0" marR="0" lvl="0" indent="0" algn="l" rtl="0">
              <a:lnSpc>
                <a:spcPct val="100000"/>
              </a:lnSpc>
              <a:spcBef>
                <a:spcPts val="0"/>
              </a:spcBef>
              <a:spcAft>
                <a:spcPts val="0"/>
              </a:spcAft>
              <a:buClr>
                <a:schemeClr val="dk1"/>
              </a:buClr>
              <a:buSzPts val="1900"/>
              <a:buFont typeface="Calibri"/>
              <a:buNone/>
            </a:pPr>
            <a:r>
              <a:rPr lang="en-US" b="1" i="1" dirty="0"/>
              <a:t>--- Demo: In the Audience Summary report, select a model experience from the upper left drop down. ---</a:t>
            </a:r>
            <a:endParaRPr b="1" i="1" dirty="0"/>
          </a:p>
          <a:p>
            <a:pPr marL="0" marR="0" lvl="0" indent="0" algn="l" rtl="0">
              <a:lnSpc>
                <a:spcPct val="100000"/>
              </a:lnSpc>
              <a:spcBef>
                <a:spcPts val="0"/>
              </a:spcBef>
              <a:spcAft>
                <a:spcPts val="0"/>
              </a:spcAft>
              <a:buClr>
                <a:schemeClr val="dk1"/>
              </a:buClr>
              <a:buSzPts val="1920"/>
              <a:buFont typeface="Calibri"/>
              <a:buNone/>
            </a:pPr>
            <a:endParaRPr i="1" dirty="0"/>
          </a:p>
          <a:p>
            <a:pPr marL="0" marR="0" lvl="0" indent="0" algn="l" rtl="0">
              <a:lnSpc>
                <a:spcPct val="100000"/>
              </a:lnSpc>
              <a:spcBef>
                <a:spcPts val="0"/>
              </a:spcBef>
              <a:spcAft>
                <a:spcPts val="0"/>
              </a:spcAft>
              <a:buClr>
                <a:schemeClr val="dk1"/>
              </a:buClr>
              <a:buSzPts val="1900"/>
              <a:buFont typeface="Calibri"/>
              <a:buNone/>
            </a:pPr>
            <a:r>
              <a:rPr lang="en-US" i="0" dirty="0"/>
              <a:t>The proof is right here, and it isn’t aggregate data across the OEM program or our entire website platform. This is individual dealer performance. (Remind class not to show a dealer other dealer’s stuff. Only show them their own website performance)</a:t>
            </a:r>
            <a:endParaRPr dirty="0"/>
          </a:p>
          <a:p>
            <a:pPr marL="0" marR="0" lvl="0" indent="0" algn="l" rtl="0">
              <a:lnSpc>
                <a:spcPct val="100000"/>
              </a:lnSpc>
              <a:spcBef>
                <a:spcPts val="0"/>
              </a:spcBef>
              <a:spcAft>
                <a:spcPts val="0"/>
              </a:spcAft>
              <a:buClr>
                <a:schemeClr val="dk1"/>
              </a:buClr>
              <a:buSzPts val="1920"/>
              <a:buFont typeface="Calibri"/>
              <a:buNone/>
            </a:pPr>
            <a:endParaRPr i="0" dirty="0"/>
          </a:p>
          <a:p>
            <a:pPr marL="0" marR="0" lvl="0" indent="0" algn="l" rtl="0">
              <a:lnSpc>
                <a:spcPct val="100000"/>
              </a:lnSpc>
              <a:spcBef>
                <a:spcPts val="0"/>
              </a:spcBef>
              <a:spcAft>
                <a:spcPts val="0"/>
              </a:spcAft>
              <a:buClr>
                <a:schemeClr val="dk1"/>
              </a:buClr>
              <a:buSzPts val="1900"/>
              <a:buFont typeface="Calibri"/>
              <a:buNone/>
            </a:pPr>
            <a:r>
              <a:rPr lang="en-US" i="0" dirty="0"/>
              <a:t>So if a dealer asks you to show them what the site looks like for a Silverado shopper—they’re asking for a demo of Personalization on the site. Do it this way (go to next slide)</a:t>
            </a:r>
            <a:endParaRPr dirty="0"/>
          </a:p>
          <a:p>
            <a:pPr marL="0" marR="0" lvl="0" indent="0" algn="l" rtl="0">
              <a:lnSpc>
                <a:spcPct val="100000"/>
              </a:lnSpc>
              <a:spcBef>
                <a:spcPts val="0"/>
              </a:spcBef>
              <a:spcAft>
                <a:spcPts val="0"/>
              </a:spcAft>
              <a:buClr>
                <a:schemeClr val="dk1"/>
              </a:buClr>
              <a:buSzPts val="1920"/>
              <a:buFont typeface="Calibri"/>
              <a:buNone/>
            </a:pPr>
            <a:endParaRPr i="1" dirty="0"/>
          </a:p>
          <a:p>
            <a:pPr marL="0" marR="0" lvl="0" indent="0" algn="l" rtl="0">
              <a:lnSpc>
                <a:spcPct val="100000"/>
              </a:lnSpc>
              <a:spcBef>
                <a:spcPts val="0"/>
              </a:spcBef>
              <a:spcAft>
                <a:spcPts val="0"/>
              </a:spcAft>
              <a:buClr>
                <a:schemeClr val="dk1"/>
              </a:buClr>
              <a:buSzPts val="1920"/>
              <a:buFont typeface="Calibri"/>
              <a:buNone/>
            </a:pPr>
            <a:endParaRPr i="1" dirty="0"/>
          </a:p>
          <a:p>
            <a:pPr marL="0" lvl="0" indent="0" algn="l" rtl="0">
              <a:spcBef>
                <a:spcPts val="0"/>
              </a:spcBef>
              <a:spcAft>
                <a:spcPts val="0"/>
              </a:spcAft>
              <a:buNone/>
            </a:pPr>
            <a:endParaRPr i="0" dirty="0"/>
          </a:p>
          <a:p>
            <a:pPr marL="0" lvl="0" indent="0" algn="l" rtl="0">
              <a:spcBef>
                <a:spcPts val="0"/>
              </a:spcBef>
              <a:spcAft>
                <a:spcPts val="0"/>
              </a:spcAft>
              <a:buNone/>
            </a:pPr>
            <a:endParaRPr dirty="0"/>
          </a:p>
        </p:txBody>
      </p:sp>
      <p:sp>
        <p:nvSpPr>
          <p:cNvPr id="256" name="Google Shape;256;p11: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2: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200" b="1">
                <a:solidFill>
                  <a:schemeClr val="dk1"/>
                </a:solidFill>
                <a:latin typeface="Calibri"/>
                <a:ea typeface="Calibri"/>
                <a:cs typeface="Calibri"/>
                <a:sym typeface="Calibri"/>
              </a:rPr>
              <a:t>-----[Duration]-----</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2 minutes</a:t>
            </a:r>
            <a:endParaRPr/>
          </a:p>
          <a:p>
            <a:pPr marL="0" lvl="0" indent="0" algn="l" rtl="0">
              <a:spcBef>
                <a:spcPts val="0"/>
              </a:spcBef>
              <a:spcAft>
                <a:spcPts val="0"/>
              </a:spcAft>
              <a:buNone/>
            </a:pPr>
            <a:endParaRPr sz="1200" b="1">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-----[Content]----</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Many of you demo Personalization by opening an incognito (no cookie/history tab or window) session in Chrome (or other browser equivalents). This isn’t the best way to demo personalization because it takes time to stage this. Also, you might be carrying history/cookies if you haven’t really closed your browser sessions. Bottom line, you can’t depend on incognito to really give you a cookie/history free session. This will mess with the personalization demo.</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When you demonstrate the consumer experience, use the Preview Toolbar instead. It is faster and much more dependable.</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TALK TRACK:</a:t>
            </a:r>
            <a:r>
              <a:rPr lang="en-US" sz="1200">
                <a:solidFill>
                  <a:schemeClr val="dk1"/>
                </a:solidFill>
                <a:latin typeface="Calibri"/>
                <a:ea typeface="Calibri"/>
                <a:cs typeface="Calibri"/>
                <a:sym typeface="Calibri"/>
              </a:rPr>
              <a:t> The Preview Toolbar is the best way to:</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See what is in your Profile and why certain models are being shown</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Clear your Profile of all data to get a clean experience</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Immediately see what is most shopped on a dealer site</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Via the dropdown to the left of [MY PROFILE]</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Modify your profile to force a specific experience </a:t>
            </a:r>
            <a:r>
              <a:rPr lang="en-US" sz="1200" i="1">
                <a:solidFill>
                  <a:schemeClr val="dk1"/>
                </a:solidFill>
                <a:latin typeface="Calibri"/>
                <a:ea typeface="Calibri"/>
                <a:cs typeface="Calibri"/>
                <a:sym typeface="Calibri"/>
              </a:rPr>
              <a:t>quickly and easily</a:t>
            </a:r>
            <a:endParaRPr sz="1200">
              <a:solidFill>
                <a:schemeClr val="dk1"/>
              </a:solidFill>
              <a:latin typeface="Calibri"/>
              <a:ea typeface="Calibri"/>
              <a:cs typeface="Calibri"/>
              <a:sym typeface="Calibri"/>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Select an audience in the dropdown to the left of [MY PROFILE]</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Log in to the Preview Toolbar (incognito windows are not reliable to demo personalization)</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Scroll to bottom of the page</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Click “Dealer Log In”</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Log in using CDK credentials</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After page auto-reloads, click “MY PROFILE” and “CLEAR MY PROFILE”</a:t>
            </a:r>
            <a:br>
              <a:rPr lang="en-US"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Point out the non-personalized home page</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Generic Hero Rotator</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Non-refined search</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Non-specific incentives</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Non-specific model carousel</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“MY PROFILE” with no model information</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TALK TRACK:</a:t>
            </a:r>
            <a:r>
              <a:rPr lang="en-US" sz="1200">
                <a:solidFill>
                  <a:schemeClr val="dk1"/>
                </a:solidFill>
                <a:latin typeface="Calibri"/>
                <a:ea typeface="Calibri"/>
                <a:cs typeface="Calibri"/>
                <a:sym typeface="Calibri"/>
              </a:rPr>
              <a:t> Shoppers have to click through multiple parts of the page even to start shopping.</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Click through the rotator, carousel or any other widget</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Go into inventory search and click through each of the filters just to get to the car they are looking for</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Clicks, clicks, clicks</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Just like every other dealer website, even dealers of the same make in your market</a:t>
            </a:r>
            <a:br>
              <a:rPr lang="en-US" sz="1200" b="1">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Go to Edmunds and search for the appropriate model based on the table above</a:t>
            </a:r>
            <a:br>
              <a:rPr lang="en-US"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Go back to the demo site, show personalized content – </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Promo Pop –</a:t>
            </a:r>
            <a:r>
              <a:rPr lang="en-US" sz="1200">
                <a:solidFill>
                  <a:schemeClr val="dk1"/>
                </a:solidFill>
                <a:latin typeface="Calibri"/>
                <a:ea typeface="Calibri"/>
                <a:cs typeface="Calibri"/>
                <a:sym typeface="Calibri"/>
              </a:rPr>
              <a:t> Model-specific promotion to drive leads</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Image Rotator –</a:t>
            </a:r>
            <a:r>
              <a:rPr lang="en-US" sz="1200">
                <a:solidFill>
                  <a:schemeClr val="dk1"/>
                </a:solidFill>
                <a:latin typeface="Calibri"/>
                <a:ea typeface="Calibri"/>
                <a:cs typeface="Calibri"/>
                <a:sym typeface="Calibri"/>
              </a:rPr>
              <a:t> Top Center Graphic directing to the model you are shopping</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Non-endorsed OEM demo sites do not always have model-specific slides</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Inventory Search –</a:t>
            </a:r>
            <a:r>
              <a:rPr lang="en-US" sz="1200">
                <a:solidFill>
                  <a:schemeClr val="dk1"/>
                </a:solidFill>
                <a:latin typeface="Calibri"/>
                <a:ea typeface="Calibri"/>
                <a:cs typeface="Calibri"/>
                <a:sym typeface="Calibri"/>
              </a:rPr>
              <a:t> One click away from the car you are shopping</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Incentives –</a:t>
            </a:r>
            <a:r>
              <a:rPr lang="en-US" sz="1200">
                <a:solidFill>
                  <a:schemeClr val="dk1"/>
                </a:solidFill>
                <a:latin typeface="Calibri"/>
                <a:ea typeface="Calibri"/>
                <a:cs typeface="Calibri"/>
                <a:sym typeface="Calibri"/>
              </a:rPr>
              <a:t> Incentives specific to the car you are shopping</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Model Carrousel –</a:t>
            </a:r>
            <a:r>
              <a:rPr lang="en-US" sz="1200">
                <a:solidFill>
                  <a:schemeClr val="dk1"/>
                </a:solidFill>
                <a:latin typeface="Calibri"/>
                <a:ea typeface="Calibri"/>
                <a:cs typeface="Calibri"/>
                <a:sym typeface="Calibri"/>
              </a:rPr>
              <a:t> One click away from the car you are shopping</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From top-nav go to all New vehicle inventory</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Without refining search, the models of interest are reshuffled to show at the top of the VSR</a:t>
            </a:r>
            <a:br>
              <a:rPr lang="en-US"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TALK TRACK:</a:t>
            </a:r>
            <a:r>
              <a:rPr lang="en-US" sz="1200">
                <a:solidFill>
                  <a:schemeClr val="dk1"/>
                </a:solidFill>
                <a:latin typeface="Calibri"/>
                <a:ea typeface="Calibri"/>
                <a:cs typeface="Calibri"/>
                <a:sym typeface="Calibri"/>
              </a:rPr>
              <a:t> Personalization reduces clicks and drives engagement: more VDP Views per visit, more Inventory Searches per visit.</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The goal is to get shoppers looking at cars as quickly as possible</a:t>
            </a:r>
            <a:endParaRPr/>
          </a:p>
          <a:p>
            <a:pPr marL="731520" lvl="1" indent="0" algn="l" rtl="0">
              <a:spcBef>
                <a:spcPts val="0"/>
              </a:spcBef>
              <a:spcAft>
                <a:spcPts val="0"/>
              </a:spcAft>
              <a:buNone/>
            </a:pPr>
            <a:r>
              <a:rPr lang="en-US" sz="1200">
                <a:solidFill>
                  <a:schemeClr val="dk1"/>
                </a:solidFill>
                <a:latin typeface="Calibri"/>
                <a:ea typeface="Calibri"/>
                <a:cs typeface="Calibri"/>
                <a:sym typeface="Calibri"/>
              </a:rPr>
              <a:t>Because Amazon personalizes doesn’t make you buy, it makes you stay on that site and look at more stuff.</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Conversion depends on Selection, Pricing, Promotions</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Engagement depends on showing relevant information</a:t>
            </a:r>
            <a:br>
              <a:rPr lang="en-US"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[MY PROFILE]</a:t>
            </a:r>
            <a:r>
              <a:rPr lang="en-US" sz="1200">
                <a:solidFill>
                  <a:schemeClr val="dk1"/>
                </a:solidFill>
                <a:latin typeface="Calibri"/>
                <a:ea typeface="Calibri"/>
                <a:cs typeface="Calibri"/>
                <a:sym typeface="Calibri"/>
              </a:rPr>
              <a:t> – Why are you seeing what you are seeing on the site? This details what is currently in your Shopper Profile.</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Models of Interest:</a:t>
            </a:r>
            <a:r>
              <a:rPr lang="en-US" sz="1200">
                <a:solidFill>
                  <a:schemeClr val="dk1"/>
                </a:solidFill>
                <a:latin typeface="Calibri"/>
                <a:ea typeface="Calibri"/>
                <a:cs typeface="Calibri"/>
                <a:sym typeface="Calibri"/>
              </a:rPr>
              <a:t> What cars have you looked at?</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Condition:</a:t>
            </a:r>
            <a:r>
              <a:rPr lang="en-US" sz="1200">
                <a:solidFill>
                  <a:schemeClr val="dk1"/>
                </a:solidFill>
                <a:latin typeface="Calibri"/>
                <a:ea typeface="Calibri"/>
                <a:cs typeface="Calibri"/>
                <a:sym typeface="Calibri"/>
              </a:rPr>
              <a:t> Are you a New/Used Shopper?</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Recommended Models:</a:t>
            </a:r>
            <a:r>
              <a:rPr lang="en-US" sz="1200">
                <a:solidFill>
                  <a:schemeClr val="dk1"/>
                </a:solidFill>
                <a:latin typeface="Calibri"/>
                <a:ea typeface="Calibri"/>
                <a:cs typeface="Calibri"/>
                <a:sym typeface="Calibri"/>
              </a:rPr>
              <a:t> Based on your Models of Interest, what does this site have in stock </a:t>
            </a:r>
            <a:r>
              <a:rPr lang="en-US" sz="1200" b="1" u="sng">
                <a:solidFill>
                  <a:schemeClr val="dk1"/>
                </a:solidFill>
                <a:latin typeface="Calibri"/>
                <a:ea typeface="Calibri"/>
                <a:cs typeface="Calibri"/>
                <a:sym typeface="Calibri"/>
              </a:rPr>
              <a:t>AND</a:t>
            </a:r>
            <a:r>
              <a:rPr lang="en-US" sz="1200">
                <a:solidFill>
                  <a:schemeClr val="dk1"/>
                </a:solidFill>
                <a:latin typeface="Calibri"/>
                <a:ea typeface="Calibri"/>
                <a:cs typeface="Calibri"/>
                <a:sym typeface="Calibri"/>
              </a:rPr>
              <a:t> is frequently cross-shopped on Edmunds?</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Purchase Outlook:</a:t>
            </a:r>
            <a:r>
              <a:rPr lang="en-US" sz="1200">
                <a:solidFill>
                  <a:schemeClr val="dk1"/>
                </a:solidFill>
                <a:latin typeface="Calibri"/>
                <a:ea typeface="Calibri"/>
                <a:cs typeface="Calibri"/>
                <a:sym typeface="Calibri"/>
              </a:rPr>
              <a:t> How likely is this shopper to buying?</a:t>
            </a:r>
            <a:endParaRPr/>
          </a:p>
          <a:p>
            <a:pPr marL="1463040" lvl="2" indent="0" algn="l" rtl="0">
              <a:spcBef>
                <a:spcPts val="0"/>
              </a:spcBef>
              <a:spcAft>
                <a:spcPts val="0"/>
              </a:spcAft>
              <a:buNone/>
            </a:pPr>
            <a:r>
              <a:rPr lang="en-US" sz="1200" b="1" i="1">
                <a:solidFill>
                  <a:schemeClr val="dk1"/>
                </a:solidFill>
                <a:latin typeface="Calibri"/>
                <a:ea typeface="Calibri"/>
                <a:cs typeface="Calibri"/>
                <a:sym typeface="Calibri"/>
              </a:rPr>
              <a:t>Early Interest:</a:t>
            </a:r>
            <a:r>
              <a:rPr lang="en-US" sz="1200">
                <a:solidFill>
                  <a:schemeClr val="dk1"/>
                </a:solidFill>
                <a:latin typeface="Calibri"/>
                <a:ea typeface="Calibri"/>
                <a:cs typeface="Calibri"/>
                <a:sym typeface="Calibri"/>
              </a:rPr>
              <a:t> The shopper hasn’t given us enough information</a:t>
            </a:r>
            <a:endParaRPr/>
          </a:p>
          <a:p>
            <a:pPr marL="1463040" lvl="2" indent="0" algn="l" rtl="0">
              <a:spcBef>
                <a:spcPts val="0"/>
              </a:spcBef>
              <a:spcAft>
                <a:spcPts val="0"/>
              </a:spcAft>
              <a:buNone/>
            </a:pPr>
            <a:r>
              <a:rPr lang="en-US" sz="1200" b="1" i="1">
                <a:solidFill>
                  <a:schemeClr val="dk1"/>
                </a:solidFill>
                <a:latin typeface="Calibri"/>
                <a:ea typeface="Calibri"/>
                <a:cs typeface="Calibri"/>
                <a:sym typeface="Calibri"/>
              </a:rPr>
              <a:t>Active Shopper:</a:t>
            </a:r>
            <a:r>
              <a:rPr lang="en-US" sz="1200">
                <a:solidFill>
                  <a:schemeClr val="dk1"/>
                </a:solidFill>
                <a:latin typeface="Calibri"/>
                <a:ea typeface="Calibri"/>
                <a:cs typeface="Calibri"/>
                <a:sym typeface="Calibri"/>
              </a:rPr>
              <a:t> We know the model(s) a shopper is looking at.</a:t>
            </a:r>
            <a:endParaRPr/>
          </a:p>
          <a:p>
            <a:pPr marL="1463040" lvl="2" indent="0" algn="l" rtl="0">
              <a:spcBef>
                <a:spcPts val="0"/>
              </a:spcBef>
              <a:spcAft>
                <a:spcPts val="0"/>
              </a:spcAft>
              <a:buNone/>
            </a:pPr>
            <a:r>
              <a:rPr lang="en-US" sz="1200" b="1" i="1">
                <a:solidFill>
                  <a:schemeClr val="dk1"/>
                </a:solidFill>
                <a:latin typeface="Calibri"/>
                <a:ea typeface="Calibri"/>
                <a:cs typeface="Calibri"/>
                <a:sym typeface="Calibri"/>
              </a:rPr>
              <a:t>Likely Buyer:</a:t>
            </a:r>
            <a:r>
              <a:rPr lang="en-US" sz="1200">
                <a:solidFill>
                  <a:schemeClr val="dk1"/>
                </a:solidFill>
                <a:latin typeface="Calibri"/>
                <a:ea typeface="Calibri"/>
                <a:cs typeface="Calibri"/>
                <a:sym typeface="Calibri"/>
              </a:rPr>
              <a:t> We know what model(s) a shopper is looking at AND the shopper has done multiple VDP views, Inventory searches, H&amp;D views and/or lead submissions</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Make:</a:t>
            </a:r>
            <a:r>
              <a:rPr lang="en-US" sz="1200">
                <a:solidFill>
                  <a:schemeClr val="dk1"/>
                </a:solidFill>
                <a:latin typeface="Calibri"/>
                <a:ea typeface="Calibri"/>
                <a:cs typeface="Calibri"/>
                <a:sym typeface="Calibri"/>
              </a:rPr>
              <a:t> What Make of vehicle are you interested in (a good value add for portals which sell multiple brands)</a:t>
            </a:r>
            <a:endParaRPr/>
          </a:p>
          <a:p>
            <a:pPr marL="731520" lvl="1" indent="0" algn="l" rtl="0">
              <a:spcBef>
                <a:spcPts val="0"/>
              </a:spcBef>
              <a:spcAft>
                <a:spcPts val="0"/>
              </a:spcAft>
              <a:buNone/>
            </a:pPr>
            <a:r>
              <a:rPr lang="en-US" sz="1200" b="1">
                <a:solidFill>
                  <a:schemeClr val="dk1"/>
                </a:solidFill>
                <a:latin typeface="Calibri"/>
                <a:ea typeface="Calibri"/>
                <a:cs typeface="Calibri"/>
                <a:sym typeface="Calibri"/>
              </a:rPr>
              <a:t>[CLEAR MY PROFILE]: </a:t>
            </a:r>
            <a:r>
              <a:rPr lang="en-US" sz="1200">
                <a:solidFill>
                  <a:schemeClr val="dk1"/>
                </a:solidFill>
                <a:latin typeface="Calibri"/>
                <a:ea typeface="Calibri"/>
                <a:cs typeface="Calibri"/>
                <a:sym typeface="Calibri"/>
              </a:rPr>
              <a:t>Remove all data from your Shopper profile</a:t>
            </a:r>
            <a:br>
              <a:rPr lang="en-US"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64" name="Google Shape;264;p12: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13: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sz="1200" b="1"/>
              <a:t>-----[Duration]-----</a:t>
            </a:r>
            <a:endParaRPr/>
          </a:p>
          <a:p>
            <a:pPr marL="0" lvl="0" indent="0" algn="l" rtl="0">
              <a:spcBef>
                <a:spcPts val="0"/>
              </a:spcBef>
              <a:spcAft>
                <a:spcPts val="0"/>
              </a:spcAft>
              <a:buNone/>
            </a:pPr>
            <a:r>
              <a:rPr lang="en-US" sz="1200"/>
              <a:t>2 minutes</a:t>
            </a:r>
            <a:endParaRPr/>
          </a:p>
          <a:p>
            <a:pPr marL="0" marR="0" lvl="0" indent="0" algn="l" rtl="0">
              <a:lnSpc>
                <a:spcPct val="100000"/>
              </a:lnSpc>
              <a:spcBef>
                <a:spcPts val="0"/>
              </a:spcBef>
              <a:spcAft>
                <a:spcPts val="0"/>
              </a:spcAft>
              <a:buClr>
                <a:schemeClr val="dk1"/>
              </a:buClr>
              <a:buSzPts val="1200"/>
              <a:buFont typeface="Calibri"/>
              <a:buNone/>
            </a:pPr>
            <a:endParaRPr sz="1200" b="1" i="1"/>
          </a:p>
          <a:p>
            <a:pPr marL="0" marR="0" lvl="0" indent="0" algn="l" rtl="0">
              <a:lnSpc>
                <a:spcPct val="100000"/>
              </a:lnSpc>
              <a:spcBef>
                <a:spcPts val="0"/>
              </a:spcBef>
              <a:spcAft>
                <a:spcPts val="0"/>
              </a:spcAft>
              <a:buClr>
                <a:schemeClr val="dk1"/>
              </a:buClr>
              <a:buSzPts val="1200"/>
              <a:buFont typeface="Calibri"/>
              <a:buNone/>
            </a:pPr>
            <a:r>
              <a:rPr lang="en-US" sz="1200" b="1" i="0"/>
              <a:t>-----[Content]----</a:t>
            </a:r>
            <a:endParaRPr/>
          </a:p>
          <a:p>
            <a:pPr marL="0" marR="0" lvl="0" indent="0" algn="l" rtl="0">
              <a:lnSpc>
                <a:spcPct val="100000"/>
              </a:lnSpc>
              <a:spcBef>
                <a:spcPts val="0"/>
              </a:spcBef>
              <a:spcAft>
                <a:spcPts val="0"/>
              </a:spcAft>
              <a:buClr>
                <a:schemeClr val="dk1"/>
              </a:buClr>
              <a:buSzPts val="1200"/>
              <a:buFont typeface="Calibri"/>
              <a:buNone/>
            </a:pPr>
            <a:endParaRPr sz="1200" b="1" i="0"/>
          </a:p>
          <a:p>
            <a:pPr marL="0" lvl="0" indent="0" algn="l" rtl="0">
              <a:spcBef>
                <a:spcPts val="0"/>
              </a:spcBef>
              <a:spcAft>
                <a:spcPts val="0"/>
              </a:spcAft>
              <a:buNone/>
            </a:pPr>
            <a:r>
              <a:rPr lang="en-US" sz="1200">
                <a:solidFill>
                  <a:schemeClr val="dk1"/>
                </a:solidFill>
                <a:latin typeface="Calibri"/>
                <a:ea typeface="Calibri"/>
                <a:cs typeface="Calibri"/>
                <a:sym typeface="Calibri"/>
              </a:rPr>
              <a:t>Personalized in Flex and Next Gen are basically the same. Most of them just need to be placed on the page, and almost all of them are on the homepage in default outlines or layouts.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The widget that requires the most build out and tends to be the stickiest wicket when it comes to getting dealers on board with Personalization is the Hero Rotator.  </a:t>
            </a:r>
            <a:endParaRPr/>
          </a:p>
          <a:p>
            <a:pPr marL="171450" lvl="0" indent="-171450" algn="l" rtl="0">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Many dealers prefer their own content to display all the time and in front of personalized slides.</a:t>
            </a:r>
            <a:endParaRPr/>
          </a:p>
          <a:p>
            <a:pPr marL="171450" lvl="0" indent="-171450" algn="l" rtl="0">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Dealers are putting too many slides into the hero—this is a combination of their always on content and personalized slides</a:t>
            </a:r>
            <a:endParaRPr/>
          </a:p>
          <a:p>
            <a:pPr marL="171450" lvl="0" indent="-171450" algn="l" rtl="0">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Dealers are tagging their personalizes slides for too many models which messes with the built-in logic</a:t>
            </a:r>
            <a:endParaRPr/>
          </a:p>
          <a:p>
            <a:pPr marL="171450" lvl="0" indent="-95250" algn="l" rtl="0">
              <a:spcBef>
                <a:spcPts val="0"/>
              </a:spcBef>
              <a:spcAft>
                <a:spcPts val="0"/>
              </a:spcAft>
              <a:buClr>
                <a:schemeClr val="dk1"/>
              </a:buClr>
              <a:buSzPts val="12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Remind your dealers that:</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The Image Rotator (Hero Rotator) needs to be optimized for personalization.  Users should set up the rotator to get shoppers looking at inventory in the fewest clicks possible.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Here are some best practices:</a:t>
            </a:r>
            <a:endParaRPr/>
          </a:p>
          <a:p>
            <a:pPr marL="731520" lvl="1" indent="0" algn="l" rtl="0">
              <a:spcBef>
                <a:spcPts val="0"/>
              </a:spcBef>
              <a:spcAft>
                <a:spcPts val="0"/>
              </a:spcAft>
              <a:buNone/>
            </a:pPr>
            <a:r>
              <a:rPr lang="en-US" sz="1200" i="1" u="sng">
                <a:solidFill>
                  <a:schemeClr val="dk1"/>
                </a:solidFill>
                <a:latin typeface="Calibri"/>
                <a:ea typeface="Calibri"/>
                <a:cs typeface="Calibri"/>
                <a:sym typeface="Calibri"/>
              </a:rPr>
              <a:t>Slide Count</a:t>
            </a:r>
            <a:r>
              <a:rPr lang="en-US" sz="1200" i="1">
                <a:solidFill>
                  <a:schemeClr val="dk1"/>
                </a:solidFill>
                <a:latin typeface="Calibri"/>
                <a:ea typeface="Calibri"/>
                <a:cs typeface="Calibri"/>
                <a:sym typeface="Calibri"/>
              </a:rPr>
              <a:t> – </a:t>
            </a:r>
            <a:r>
              <a:rPr lang="en-US" sz="1200">
                <a:solidFill>
                  <a:schemeClr val="dk1"/>
                </a:solidFill>
                <a:latin typeface="Calibri"/>
                <a:ea typeface="Calibri"/>
                <a:cs typeface="Calibri"/>
                <a:sym typeface="Calibri"/>
              </a:rPr>
              <a:t>Limit the total number of slides to four or less. </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Research shows that shopper interaction beyond first couple of slides quickly drops off.  Always active slides should be major promotions and dealership “Why Buy” slides that shoppers are likely to interact with. </a:t>
            </a:r>
            <a:endParaRPr/>
          </a:p>
          <a:p>
            <a:pPr marL="2194560" lvl="3" indent="0" algn="l" rtl="0">
              <a:spcBef>
                <a:spcPts val="0"/>
              </a:spcBef>
              <a:spcAft>
                <a:spcPts val="0"/>
              </a:spcAft>
              <a:buNone/>
            </a:pPr>
            <a:r>
              <a:rPr lang="en-US" sz="1200" b="1">
                <a:solidFill>
                  <a:schemeClr val="dk1"/>
                </a:solidFill>
                <a:latin typeface="Calibri"/>
                <a:ea typeface="Calibri"/>
                <a:cs typeface="Calibri"/>
                <a:sym typeface="Calibri"/>
              </a:rPr>
              <a:t>Next Gen sites provide slide-specific metrics in the Engagement Map to see details on clicks, views, hovers for one slide vs. another.  </a:t>
            </a:r>
            <a:r>
              <a:rPr lang="en-US" sz="1200">
                <a:solidFill>
                  <a:schemeClr val="dk1"/>
                </a:solidFill>
                <a:latin typeface="Calibri"/>
                <a:ea typeface="Calibri"/>
                <a:cs typeface="Calibri"/>
                <a:sym typeface="Calibri"/>
              </a:rPr>
              <a:t>Use this to determine how many slides and what content is most appropriate for your site.</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The majority of your slides should be </a:t>
            </a:r>
            <a:r>
              <a:rPr lang="en-US" sz="1200" u="sng">
                <a:solidFill>
                  <a:schemeClr val="dk1"/>
                </a:solidFill>
                <a:latin typeface="Calibri"/>
                <a:ea typeface="Calibri"/>
                <a:cs typeface="Calibri"/>
                <a:sym typeface="Calibri"/>
              </a:rPr>
              <a:t>Personalized</a:t>
            </a:r>
            <a:r>
              <a:rPr lang="en-US" sz="1200">
                <a:solidFill>
                  <a:schemeClr val="dk1"/>
                </a:solidFill>
                <a:latin typeface="Calibri"/>
                <a:ea typeface="Calibri"/>
                <a:cs typeface="Calibri"/>
                <a:sym typeface="Calibri"/>
              </a:rPr>
              <a:t> (tagged and enabled for personalization).</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Non-personalized slides that are shown to all consumers should be limited to as few as possible and only included if content is relevant to all users, and actionable. As a best practice, limit these to one or two slides. </a:t>
            </a:r>
            <a:endParaRPr/>
          </a:p>
          <a:p>
            <a:pPr marL="1463040" lvl="2" indent="0" algn="l" rtl="0">
              <a:spcBef>
                <a:spcPts val="0"/>
              </a:spcBef>
              <a:spcAft>
                <a:spcPts val="0"/>
              </a:spcAft>
              <a:buNone/>
            </a:pPr>
            <a:r>
              <a:rPr lang="en-US" sz="1200">
                <a:solidFill>
                  <a:schemeClr val="dk1"/>
                </a:solidFill>
                <a:latin typeface="Calibri"/>
                <a:ea typeface="Calibri"/>
                <a:cs typeface="Calibri"/>
                <a:sym typeface="Calibri"/>
              </a:rPr>
              <a:t>Model specific slides </a:t>
            </a:r>
            <a:r>
              <a:rPr lang="en-US" sz="1200" i="1">
                <a:solidFill>
                  <a:schemeClr val="dk1"/>
                </a:solidFill>
                <a:latin typeface="Calibri"/>
                <a:ea typeface="Calibri"/>
                <a:cs typeface="Calibri"/>
                <a:sym typeface="Calibri"/>
              </a:rPr>
              <a:t>could</a:t>
            </a:r>
            <a:r>
              <a:rPr lang="en-US" sz="1200">
                <a:solidFill>
                  <a:schemeClr val="dk1"/>
                </a:solidFill>
                <a:latin typeface="Calibri"/>
                <a:ea typeface="Calibri"/>
                <a:cs typeface="Calibri"/>
                <a:sym typeface="Calibri"/>
              </a:rPr>
              <a:t> also be included in the active slides </a:t>
            </a:r>
            <a:r>
              <a:rPr lang="en-US" sz="1200" i="1">
                <a:solidFill>
                  <a:schemeClr val="dk1"/>
                </a:solidFill>
                <a:latin typeface="Calibri"/>
                <a:ea typeface="Calibri"/>
                <a:cs typeface="Calibri"/>
                <a:sym typeface="Calibri"/>
              </a:rPr>
              <a:t>if </a:t>
            </a:r>
            <a:r>
              <a:rPr lang="en-US" sz="1200" i="0">
                <a:solidFill>
                  <a:schemeClr val="dk1"/>
                </a:solidFill>
                <a:latin typeface="Calibri"/>
                <a:ea typeface="Calibri"/>
                <a:cs typeface="Calibri"/>
                <a:sym typeface="Calibri"/>
              </a:rPr>
              <a:t>the dealer has a </a:t>
            </a:r>
            <a:r>
              <a:rPr lang="en-US" sz="1200">
                <a:solidFill>
                  <a:schemeClr val="dk1"/>
                </a:solidFill>
                <a:latin typeface="Calibri"/>
                <a:ea typeface="Calibri"/>
                <a:cs typeface="Calibri"/>
                <a:sym typeface="Calibri"/>
              </a:rPr>
              <a:t>monthly focus model with compelling content.</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a:p>
          <a:p>
            <a:pPr marL="731520" lvl="1" indent="0" algn="l" rtl="0">
              <a:spcBef>
                <a:spcPts val="0"/>
              </a:spcBef>
              <a:spcAft>
                <a:spcPts val="0"/>
              </a:spcAft>
              <a:buNone/>
            </a:pPr>
            <a:r>
              <a:rPr lang="en-US" sz="1200" i="1" u="sng">
                <a:solidFill>
                  <a:schemeClr val="dk1"/>
                </a:solidFill>
                <a:latin typeface="Calibri"/>
                <a:ea typeface="Calibri"/>
                <a:cs typeface="Calibri"/>
                <a:sym typeface="Calibri"/>
              </a:rPr>
              <a:t>Slide Specificity</a:t>
            </a:r>
            <a:r>
              <a:rPr lang="en-US" sz="1200" i="1">
                <a:solidFill>
                  <a:schemeClr val="dk1"/>
                </a:solidFill>
                <a:latin typeface="Calibri"/>
                <a:ea typeface="Calibri"/>
                <a:cs typeface="Calibri"/>
                <a:sym typeface="Calibri"/>
              </a:rPr>
              <a:t> – </a:t>
            </a:r>
            <a:r>
              <a:rPr lang="en-US" sz="1200">
                <a:solidFill>
                  <a:schemeClr val="dk1"/>
                </a:solidFill>
                <a:latin typeface="Calibri"/>
                <a:ea typeface="Calibri"/>
                <a:cs typeface="Calibri"/>
                <a:sym typeface="Calibri"/>
              </a:rPr>
              <a:t>Create one slide for each of your key models, and tag them for each respective model. </a:t>
            </a:r>
            <a:endParaRPr/>
          </a:p>
          <a:p>
            <a:pPr marL="1463040" lvl="2" indent="0" algn="l" rtl="0">
              <a:spcBef>
                <a:spcPts val="0"/>
              </a:spcBef>
              <a:spcAft>
                <a:spcPts val="0"/>
              </a:spcAft>
              <a:buNone/>
            </a:pPr>
            <a:r>
              <a:rPr lang="en-US" sz="1200" b="1">
                <a:solidFill>
                  <a:schemeClr val="dk1"/>
                </a:solidFill>
                <a:latin typeface="Calibri"/>
                <a:ea typeface="Calibri"/>
                <a:cs typeface="Calibri"/>
                <a:sym typeface="Calibri"/>
              </a:rPr>
              <a:t>Configure model specific personalized slides to show ahead of your active slides. </a:t>
            </a:r>
            <a:endParaRPr sz="1200">
              <a:solidFill>
                <a:schemeClr val="dk1"/>
              </a:solidFill>
              <a:latin typeface="Calibri"/>
              <a:ea typeface="Calibri"/>
              <a:cs typeface="Calibri"/>
              <a:sym typeface="Calibri"/>
            </a:endParaRPr>
          </a:p>
          <a:p>
            <a:pPr marL="914400" marR="0" lvl="2" indent="0" algn="l" rtl="0">
              <a:lnSpc>
                <a:spcPct val="100000"/>
              </a:lnSpc>
              <a:spcBef>
                <a:spcPts val="0"/>
              </a:spcBef>
              <a:spcAft>
                <a:spcPts val="0"/>
              </a:spcAft>
              <a:buClr>
                <a:schemeClr val="dk1"/>
              </a:buClr>
              <a:buSzPts val="1200"/>
              <a:buFont typeface="Calibri"/>
              <a:buNone/>
            </a:pPr>
            <a:r>
              <a:rPr lang="en-US" sz="1200" b="1">
                <a:solidFill>
                  <a:schemeClr val="dk1"/>
                </a:solidFill>
                <a:latin typeface="Calibri"/>
                <a:ea typeface="Calibri"/>
                <a:cs typeface="Calibri"/>
                <a:sym typeface="Calibri"/>
              </a:rPr>
              <a:t>Create Dealer-specific Offers for single models </a:t>
            </a:r>
            <a:r>
              <a:rPr lang="en-US" sz="1200">
                <a:solidFill>
                  <a:schemeClr val="dk1"/>
                </a:solidFill>
                <a:latin typeface="Calibri"/>
                <a:ea typeface="Calibri"/>
                <a:cs typeface="Calibri"/>
                <a:sym typeface="Calibri"/>
              </a:rPr>
              <a:t>(avoid multi-model slides)</a:t>
            </a:r>
            <a:r>
              <a:rPr lang="en-US" sz="1200" b="1">
                <a:solidFill>
                  <a:schemeClr val="dk1"/>
                </a:solidFill>
                <a:latin typeface="Calibri"/>
                <a:ea typeface="Calibri"/>
                <a:cs typeface="Calibri"/>
                <a:sym typeface="Calibri"/>
              </a:rPr>
              <a:t> </a:t>
            </a:r>
            <a:r>
              <a:rPr lang="en-US" sz="1200">
                <a:solidFill>
                  <a:schemeClr val="dk1"/>
                </a:solidFill>
                <a:latin typeface="Calibri"/>
                <a:ea typeface="Calibri"/>
                <a:cs typeface="Calibri"/>
                <a:sym typeface="Calibri"/>
              </a:rPr>
              <a:t> – The Dealer can always have a better offer than the OEM. Avoid generic messaging with no retail offers.</a:t>
            </a:r>
            <a:endParaRPr/>
          </a:p>
          <a:p>
            <a:pPr marL="1463040" lvl="2" indent="0" algn="l" rtl="0">
              <a:spcBef>
                <a:spcPts val="0"/>
              </a:spcBef>
              <a:spcAft>
                <a:spcPts val="0"/>
              </a:spcAft>
              <a:buNone/>
            </a:pPr>
            <a:r>
              <a:rPr lang="en-US" sz="1200" b="1">
                <a:solidFill>
                  <a:schemeClr val="dk1"/>
                </a:solidFill>
                <a:latin typeface="Calibri"/>
                <a:ea typeface="Calibri"/>
                <a:cs typeface="Calibri"/>
                <a:sym typeface="Calibri"/>
              </a:rPr>
              <a:t>Tag slides for only one model, the model in the slide image </a:t>
            </a:r>
            <a:r>
              <a:rPr lang="en-US" sz="1200">
                <a:solidFill>
                  <a:schemeClr val="dk1"/>
                </a:solidFill>
                <a:latin typeface="Calibri"/>
                <a:ea typeface="Calibri"/>
                <a:cs typeface="Calibri"/>
                <a:sym typeface="Calibri"/>
              </a:rPr>
              <a:t>(Do NOT tag slides for multiple models)</a:t>
            </a:r>
            <a:r>
              <a:rPr lang="en-US" sz="1200" b="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1463040" lvl="2" indent="0" algn="l" rtl="0">
              <a:spcBef>
                <a:spcPts val="0"/>
              </a:spcBef>
              <a:spcAft>
                <a:spcPts val="0"/>
              </a:spcAft>
              <a:buNone/>
            </a:pPr>
            <a:r>
              <a:rPr lang="en-US" sz="1200" b="1">
                <a:solidFill>
                  <a:schemeClr val="dk1"/>
                </a:solidFill>
                <a:latin typeface="Calibri"/>
                <a:ea typeface="Calibri"/>
                <a:cs typeface="Calibri"/>
                <a:sym typeface="Calibri"/>
              </a:rPr>
              <a:t>Create slides and/or tag only for models you stock in new inventory </a:t>
            </a:r>
            <a:r>
              <a:rPr lang="en-US" sz="1200">
                <a:solidFill>
                  <a:schemeClr val="dk1"/>
                </a:solidFill>
                <a:latin typeface="Calibri"/>
                <a:ea typeface="Calibri"/>
                <a:cs typeface="Calibri"/>
                <a:sym typeface="Calibri"/>
              </a:rPr>
              <a:t>(there is no need for slides or tagging for models you don’t carry)</a:t>
            </a:r>
            <a:endParaRPr/>
          </a:p>
          <a:p>
            <a:pPr marL="0" lvl="0" indent="0" algn="l" rtl="0">
              <a:spcBef>
                <a:spcPts val="0"/>
              </a:spcBef>
              <a:spcAft>
                <a:spcPts val="0"/>
              </a:spcAft>
              <a:buNone/>
            </a:pPr>
            <a:endParaRPr/>
          </a:p>
        </p:txBody>
      </p:sp>
      <p:sp>
        <p:nvSpPr>
          <p:cNvPr id="272" name="Google Shape;272;p13: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4: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dirty="0"/>
              <a:t>-----[Duration]-----</a:t>
            </a:r>
            <a:endParaRPr dirty="0"/>
          </a:p>
          <a:p>
            <a:pPr marL="0" lvl="0" indent="0" algn="l" rtl="0">
              <a:spcBef>
                <a:spcPts val="0"/>
              </a:spcBef>
              <a:spcAft>
                <a:spcPts val="0"/>
              </a:spcAft>
              <a:buNone/>
            </a:pPr>
            <a:r>
              <a:rPr lang="en-US" dirty="0"/>
              <a:t>1 minute</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900"/>
              <a:buFont typeface="Calibri"/>
              <a:buNone/>
            </a:pPr>
            <a:r>
              <a:rPr lang="en-US" b="1" dirty="0"/>
              <a:t>-----[Content]-----</a:t>
            </a:r>
            <a:endParaRPr dirty="0"/>
          </a:p>
          <a:p>
            <a:pPr marL="0" lvl="0" indent="0" algn="l" rtl="0">
              <a:spcBef>
                <a:spcPts val="0"/>
              </a:spcBef>
              <a:spcAft>
                <a:spcPts val="0"/>
              </a:spcAft>
              <a:buNone/>
            </a:pPr>
            <a:r>
              <a:rPr lang="en-US" dirty="0"/>
              <a:t>That’s a lot to keep in mind when configuring the hero rotator.  If your customer needs help, please connect them with their Account Advocate or Tech Support. They will be able to walk the dealer through the configuration process while applying best practices so that the best consumer experience is achieved.</a:t>
            </a:r>
            <a:endParaRPr dirty="0"/>
          </a:p>
        </p:txBody>
      </p:sp>
      <p:sp>
        <p:nvSpPr>
          <p:cNvPr id="280" name="Google Shape;280;p14: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15: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dirty="0"/>
              <a:t>-----[Duration]-----</a:t>
            </a:r>
            <a:endParaRPr dirty="0"/>
          </a:p>
          <a:p>
            <a:pPr marL="0" lvl="0" indent="0" algn="l" rtl="0">
              <a:spcBef>
                <a:spcPts val="0"/>
              </a:spcBef>
              <a:spcAft>
                <a:spcPts val="0"/>
              </a:spcAft>
              <a:buNone/>
            </a:pPr>
            <a:r>
              <a:rPr lang="en-US" dirty="0"/>
              <a:t>2 minutes</a:t>
            </a:r>
            <a:endParaRPr dirty="0"/>
          </a:p>
          <a:p>
            <a:pPr marL="0" marR="0" lvl="0" indent="0" algn="l" rtl="0">
              <a:lnSpc>
                <a:spcPct val="100000"/>
              </a:lnSpc>
              <a:spcBef>
                <a:spcPts val="0"/>
              </a:spcBef>
              <a:spcAft>
                <a:spcPts val="0"/>
              </a:spcAft>
              <a:buClr>
                <a:schemeClr val="dk1"/>
              </a:buClr>
              <a:buSzPts val="1920"/>
              <a:buFont typeface="Calibri"/>
              <a:buNone/>
            </a:pPr>
            <a:endParaRPr b="0" dirty="0"/>
          </a:p>
          <a:p>
            <a:pPr marL="0" marR="0" lvl="0" indent="0" algn="l" rtl="0">
              <a:lnSpc>
                <a:spcPct val="100000"/>
              </a:lnSpc>
              <a:spcBef>
                <a:spcPts val="0"/>
              </a:spcBef>
              <a:spcAft>
                <a:spcPts val="0"/>
              </a:spcAft>
              <a:buClr>
                <a:schemeClr val="dk1"/>
              </a:buClr>
              <a:buSzPts val="1900"/>
              <a:buFont typeface="Calibri"/>
              <a:buNone/>
            </a:pPr>
            <a:r>
              <a:rPr lang="en-US" b="1" dirty="0"/>
              <a:t>-----[Content]-----</a:t>
            </a:r>
            <a:endParaRPr dirty="0"/>
          </a:p>
          <a:p>
            <a:pPr marL="0" marR="0" lvl="0" indent="0" algn="l" rtl="0">
              <a:lnSpc>
                <a:spcPct val="100000"/>
              </a:lnSpc>
              <a:spcBef>
                <a:spcPts val="0"/>
              </a:spcBef>
              <a:spcAft>
                <a:spcPts val="0"/>
              </a:spcAft>
              <a:buClr>
                <a:schemeClr val="dk1"/>
              </a:buClr>
              <a:buSzPts val="1900"/>
              <a:buFont typeface="Calibri"/>
              <a:buNone/>
            </a:pPr>
            <a:r>
              <a:rPr lang="en-US" b="0" dirty="0"/>
              <a:t>Before we go, let’s just take a moment to recap…I know we went through a lot in those demos, but we can really boil it all down to four main takeaways here. </a:t>
            </a:r>
            <a:endParaRPr sz="1800" dirty="0"/>
          </a:p>
          <a:p>
            <a:pPr marL="548640" lvl="0" indent="-548640" algn="l" rtl="0">
              <a:spcBef>
                <a:spcPts val="0"/>
              </a:spcBef>
              <a:spcAft>
                <a:spcPts val="0"/>
              </a:spcAft>
              <a:buClr>
                <a:schemeClr val="dk1"/>
              </a:buClr>
              <a:buSzPts val="1800"/>
              <a:buFont typeface="Calibri"/>
              <a:buAutoNum type="arabicPeriod"/>
            </a:pPr>
            <a:r>
              <a:rPr lang="en-US" sz="1800" dirty="0"/>
              <a:t>Tell the right story. Consumer engagement is the end goal, because it leads to more return visits, more inventory viewed, and eventually more of those shoppers turned into in-store buyers.</a:t>
            </a:r>
            <a:endParaRPr sz="1800" dirty="0"/>
          </a:p>
          <a:p>
            <a:pPr marL="548640" lvl="0" indent="-548640" algn="l" rtl="0">
              <a:spcBef>
                <a:spcPts val="0"/>
              </a:spcBef>
              <a:spcAft>
                <a:spcPts val="0"/>
              </a:spcAft>
              <a:buClr>
                <a:schemeClr val="dk1"/>
              </a:buClr>
              <a:buSzPts val="1800"/>
              <a:buFont typeface="Calibri"/>
              <a:buAutoNum type="arabicPeriod"/>
            </a:pPr>
            <a:r>
              <a:rPr lang="en-US" sz="1800" dirty="0"/>
              <a:t>Give dealers the proof they’re looking for: With Next Gen’s Engagement Map and Analytics, as you have seen today, you can help back up that story with some proof.</a:t>
            </a:r>
            <a:endParaRPr sz="1800" dirty="0"/>
          </a:p>
          <a:p>
            <a:pPr marL="548640" lvl="0" indent="-548640" algn="l" rtl="0">
              <a:spcBef>
                <a:spcPts val="0"/>
              </a:spcBef>
              <a:spcAft>
                <a:spcPts val="0"/>
              </a:spcAft>
              <a:buClr>
                <a:schemeClr val="dk1"/>
              </a:buClr>
              <a:buSzPts val="1800"/>
              <a:buFont typeface="Calibri"/>
              <a:buAutoNum type="arabicPeriod"/>
            </a:pPr>
            <a:r>
              <a:rPr lang="en-US" sz="1800" dirty="0"/>
              <a:t>Remember to demo using the Preview Toolbar, to maximize the personalization experience. It’s faster, and more dependable.</a:t>
            </a:r>
            <a:endParaRPr dirty="0"/>
          </a:p>
          <a:p>
            <a:pPr marL="548640" lvl="0" indent="-548640" algn="l" rtl="0">
              <a:spcBef>
                <a:spcPts val="0"/>
              </a:spcBef>
              <a:spcAft>
                <a:spcPts val="0"/>
              </a:spcAft>
              <a:buClr>
                <a:schemeClr val="dk1"/>
              </a:buClr>
              <a:buSzPts val="1800"/>
              <a:buFont typeface="Calibri"/>
              <a:buAutoNum type="arabicPeriod"/>
            </a:pPr>
            <a:r>
              <a:rPr lang="en-US" sz="1800" dirty="0"/>
              <a:t>When it comes time to configure…make sure to engage your AA. They’ll ensure best practices are following and will walk through the whole process with the dealer. </a:t>
            </a:r>
            <a:endParaRPr sz="1800" dirty="0"/>
          </a:p>
        </p:txBody>
      </p:sp>
      <p:sp>
        <p:nvSpPr>
          <p:cNvPr id="295" name="Google Shape;295;p15: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6: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dirty="0"/>
              <a:t>-----[Duration]-----</a:t>
            </a:r>
            <a:endParaRPr dirty="0"/>
          </a:p>
          <a:p>
            <a:pPr marL="0" lvl="0" indent="0" algn="l" rtl="0">
              <a:spcBef>
                <a:spcPts val="0"/>
              </a:spcBef>
              <a:spcAft>
                <a:spcPts val="0"/>
              </a:spcAft>
              <a:buNone/>
            </a:pPr>
            <a:r>
              <a:rPr lang="en-US" dirty="0"/>
              <a:t>1 minute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-----[Content]-----</a:t>
            </a:r>
            <a:endParaRPr dirty="0"/>
          </a:p>
          <a:p>
            <a:pPr marL="0" lvl="0" indent="0" algn="l" rtl="0">
              <a:spcBef>
                <a:spcPts val="0"/>
              </a:spcBef>
              <a:spcAft>
                <a:spcPts val="0"/>
              </a:spcAft>
              <a:buNone/>
            </a:pPr>
            <a:r>
              <a:rPr lang="en-US" dirty="0"/>
              <a:t>So what can you do with all this information?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Reinforce the value and importance of the Next Gen’s personalization  – help your dealers understand the connection between strong personalization and the consumer’s engagement on their site – once again keeping the relevant in the consumer car buying process.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Next time we meet we’ll be looking at the competition and arming you with some simple talk tracks to show dealers how our Next Gen platform is superior.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Thank you very much and see you next time!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16" name="Google Shape;316;p16: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17:notes"/>
          <p:cNvSpPr txBox="1">
            <a:spLocks noGrp="1"/>
          </p:cNvSpPr>
          <p:nvPr>
            <p:ph type="body" idx="1"/>
          </p:nvPr>
        </p:nvSpPr>
        <p:spPr>
          <a:xfrm>
            <a:off x="701040" y="4415791"/>
            <a:ext cx="5608320" cy="4183380"/>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b="1"/>
              <a:t>-----[Duration]-----</a:t>
            </a:r>
            <a:endParaRPr/>
          </a:p>
          <a:p>
            <a:pPr marL="0" lvl="0" indent="0" algn="l" rtl="0">
              <a:spcBef>
                <a:spcPts val="0"/>
              </a:spcBef>
              <a:spcAft>
                <a:spcPts val="0"/>
              </a:spcAft>
              <a:buNone/>
            </a:pPr>
            <a:r>
              <a:rPr lang="en-US"/>
              <a:t>2 minutes</a:t>
            </a:r>
            <a:endParaRPr/>
          </a:p>
          <a:p>
            <a:pPr marL="0" lvl="0" indent="0" algn="l" rtl="0">
              <a:spcBef>
                <a:spcPts val="0"/>
              </a:spcBef>
              <a:spcAft>
                <a:spcPts val="0"/>
              </a:spcAft>
              <a:buNone/>
            </a:pPr>
            <a:endParaRPr/>
          </a:p>
        </p:txBody>
      </p:sp>
      <p:sp>
        <p:nvSpPr>
          <p:cNvPr id="330" name="Google Shape;330;p17:notes"/>
          <p:cNvSpPr txBox="1">
            <a:spLocks noGrp="1"/>
          </p:cNvSpPr>
          <p:nvPr>
            <p:ph type="sldNum" idx="12"/>
          </p:nvPr>
        </p:nvSpPr>
        <p:spPr>
          <a:xfrm>
            <a:off x="3970939" y="8829967"/>
            <a:ext cx="3037840" cy="464820"/>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Recording Warning">
  <p:cSld name="Recording Warning">
    <p:bg>
      <p:bgPr>
        <a:solidFill>
          <a:schemeClr val="lt1"/>
        </a:solidFill>
        <a:effectLst/>
      </p:bgPr>
    </p:bg>
    <p:spTree>
      <p:nvGrpSpPr>
        <p:cNvPr id="1" name="Shape 13"/>
        <p:cNvGrpSpPr/>
        <p:nvPr/>
      </p:nvGrpSpPr>
      <p:grpSpPr>
        <a:xfrm>
          <a:off x="0" y="0"/>
          <a:ext cx="0" cy="0"/>
          <a:chOff x="0" y="0"/>
          <a:chExt cx="0" cy="0"/>
        </a:xfrm>
      </p:grpSpPr>
      <p:pic>
        <p:nvPicPr>
          <p:cNvPr id="14" name="Google Shape;14;p19" descr="Spedometer_6.png"/>
          <p:cNvPicPr preferRelativeResize="0"/>
          <p:nvPr/>
        </p:nvPicPr>
        <p:blipFill rotWithShape="1">
          <a:blip r:embed="rId2">
            <a:alphaModFix/>
          </a:blip>
          <a:srcRect/>
          <a:stretch/>
        </p:blipFill>
        <p:spPr>
          <a:xfrm>
            <a:off x="9468813" y="3623362"/>
            <a:ext cx="3595194" cy="3498245"/>
          </a:xfrm>
          <a:prstGeom prst="rect">
            <a:avLst/>
          </a:prstGeom>
          <a:noFill/>
          <a:ln>
            <a:noFill/>
          </a:ln>
        </p:spPr>
      </p:pic>
      <p:pic>
        <p:nvPicPr>
          <p:cNvPr id="15" name="Google Shape;15;p19" descr="Spedometer_3.png"/>
          <p:cNvPicPr preferRelativeResize="0"/>
          <p:nvPr/>
        </p:nvPicPr>
        <p:blipFill rotWithShape="1">
          <a:blip r:embed="rId3">
            <a:alphaModFix/>
          </a:blip>
          <a:srcRect/>
          <a:stretch/>
        </p:blipFill>
        <p:spPr>
          <a:xfrm>
            <a:off x="10956514" y="2148695"/>
            <a:ext cx="2534806" cy="2466451"/>
          </a:xfrm>
          <a:prstGeom prst="rect">
            <a:avLst/>
          </a:prstGeom>
          <a:noFill/>
          <a:ln>
            <a:noFill/>
          </a:ln>
        </p:spPr>
      </p:pic>
      <p:pic>
        <p:nvPicPr>
          <p:cNvPr id="16" name="Google Shape;16;p19"/>
          <p:cNvPicPr preferRelativeResize="0"/>
          <p:nvPr/>
        </p:nvPicPr>
        <p:blipFill rotWithShape="1">
          <a:blip r:embed="rId4">
            <a:alphaModFix/>
          </a:blip>
          <a:srcRect/>
          <a:stretch/>
        </p:blipFill>
        <p:spPr>
          <a:xfrm>
            <a:off x="671635" y="7413535"/>
            <a:ext cx="2392286" cy="629107"/>
          </a:xfrm>
          <a:prstGeom prst="rect">
            <a:avLst/>
          </a:prstGeom>
          <a:noFill/>
          <a:ln>
            <a:noFill/>
          </a:ln>
        </p:spPr>
      </p:pic>
      <p:pic>
        <p:nvPicPr>
          <p:cNvPr id="17" name="Google Shape;17;p19"/>
          <p:cNvPicPr preferRelativeResize="0"/>
          <p:nvPr/>
        </p:nvPicPr>
        <p:blipFill rotWithShape="1">
          <a:blip r:embed="rId5">
            <a:alphaModFix/>
          </a:blip>
          <a:srcRect/>
          <a:stretch/>
        </p:blipFill>
        <p:spPr>
          <a:xfrm>
            <a:off x="8075981" y="1667866"/>
            <a:ext cx="4389120" cy="4332850"/>
          </a:xfrm>
          <a:prstGeom prst="rect">
            <a:avLst/>
          </a:prstGeom>
          <a:noFill/>
          <a:ln>
            <a:noFill/>
          </a:ln>
        </p:spPr>
      </p:pic>
      <p:sp>
        <p:nvSpPr>
          <p:cNvPr id="18" name="Google Shape;18;p19"/>
          <p:cNvSpPr txBox="1"/>
          <p:nvPr/>
        </p:nvSpPr>
        <p:spPr>
          <a:xfrm>
            <a:off x="1185062" y="1901952"/>
            <a:ext cx="5486400" cy="863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accent4"/>
              </a:buClr>
              <a:buSzPts val="2800"/>
              <a:buFont typeface="Arial"/>
              <a:buNone/>
            </a:pPr>
            <a:r>
              <a:rPr lang="en-US" sz="2800" b="1" i="0" u="none" strike="noStrike" cap="none">
                <a:solidFill>
                  <a:schemeClr val="accent4"/>
                </a:solidFill>
                <a:latin typeface="Arial"/>
                <a:ea typeface="Arial"/>
                <a:cs typeface="Arial"/>
                <a:sym typeface="Arial"/>
              </a:rPr>
              <a:t>This session is being recorded for training purposes only.</a:t>
            </a:r>
            <a:endParaRPr sz="2800" b="1" i="0" u="none" strike="noStrike" cap="none">
              <a:solidFill>
                <a:schemeClr val="accent4"/>
              </a:solidFill>
              <a:latin typeface="Arial"/>
              <a:ea typeface="Arial"/>
              <a:cs typeface="Arial"/>
              <a:sym typeface="Arial"/>
            </a:endParaRPr>
          </a:p>
        </p:txBody>
      </p:sp>
      <p:sp>
        <p:nvSpPr>
          <p:cNvPr id="19" name="Google Shape;19;p19"/>
          <p:cNvSpPr txBox="1"/>
          <p:nvPr/>
        </p:nvSpPr>
        <p:spPr>
          <a:xfrm>
            <a:off x="1398159" y="2960595"/>
            <a:ext cx="5412059" cy="9787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920" b="0" i="0" u="none" strike="noStrike" cap="none">
                <a:solidFill>
                  <a:schemeClr val="dk1"/>
                </a:solidFill>
                <a:latin typeface="Arial"/>
                <a:ea typeface="Arial"/>
                <a:cs typeface="Arial"/>
                <a:sym typeface="Arial"/>
              </a:rPr>
              <a:t>If you prefer not to be recorded please submit your questions in writing or by other means in consultation with the presenter.</a:t>
            </a:r>
            <a:endParaRPr sz="1920">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Associate">
  <p:cSld name="Title Slide Associate">
    <p:bg>
      <p:bgPr>
        <a:solidFill>
          <a:schemeClr val="accent1"/>
        </a:solidFill>
        <a:effectLst/>
      </p:bgPr>
    </p:bg>
    <p:spTree>
      <p:nvGrpSpPr>
        <p:cNvPr id="1" name="Shape 20"/>
        <p:cNvGrpSpPr/>
        <p:nvPr/>
      </p:nvGrpSpPr>
      <p:grpSpPr>
        <a:xfrm>
          <a:off x="0" y="0"/>
          <a:ext cx="0" cy="0"/>
          <a:chOff x="0" y="0"/>
          <a:chExt cx="0" cy="0"/>
        </a:xfrm>
      </p:grpSpPr>
      <p:sp>
        <p:nvSpPr>
          <p:cNvPr id="21" name="Google Shape;21;p20"/>
          <p:cNvSpPr txBox="1"/>
          <p:nvPr/>
        </p:nvSpPr>
        <p:spPr>
          <a:xfrm>
            <a:off x="4620451" y="2526141"/>
            <a:ext cx="10295907"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i="0">
                <a:solidFill>
                  <a:srgbClr val="292929"/>
                </a:solidFill>
                <a:latin typeface="Arial"/>
                <a:ea typeface="Arial"/>
                <a:cs typeface="Arial"/>
                <a:sym typeface="Arial"/>
              </a:rPr>
              <a:t>WELCOME</a:t>
            </a:r>
            <a:endParaRPr sz="15000" b="1" i="0">
              <a:solidFill>
                <a:srgbClr val="292929"/>
              </a:solidFill>
              <a:latin typeface="Arial"/>
              <a:ea typeface="Arial"/>
              <a:cs typeface="Arial"/>
              <a:sym typeface="Arial"/>
            </a:endParaRPr>
          </a:p>
        </p:txBody>
      </p:sp>
      <p:sp>
        <p:nvSpPr>
          <p:cNvPr id="22" name="Google Shape;22;p20"/>
          <p:cNvSpPr/>
          <p:nvPr/>
        </p:nvSpPr>
        <p:spPr>
          <a:xfrm>
            <a:off x="0" y="7788476"/>
            <a:ext cx="14630400" cy="3388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701">
              <a:solidFill>
                <a:schemeClr val="dk1"/>
              </a:solidFill>
              <a:latin typeface="Verdana"/>
              <a:ea typeface="Verdana"/>
              <a:cs typeface="Verdana"/>
              <a:sym typeface="Verdana"/>
            </a:endParaRPr>
          </a:p>
          <a:p>
            <a:pPr marL="0" marR="0" lvl="0" indent="0" algn="ctr" rtl="0">
              <a:spcBef>
                <a:spcPts val="0"/>
              </a:spcBef>
              <a:spcAft>
                <a:spcPts val="0"/>
              </a:spcAft>
              <a:buNone/>
            </a:pPr>
            <a:r>
              <a:rPr lang="en-US" sz="901">
                <a:solidFill>
                  <a:schemeClr val="lt1"/>
                </a:solidFill>
                <a:latin typeface="Arial"/>
                <a:ea typeface="Arial"/>
                <a:cs typeface="Arial"/>
                <a:sym typeface="Arial"/>
              </a:rPr>
              <a:t>US: © 2016 CDK Global, LLC / CANADA: © 2016 CDK Global (Canada) Co. / CDK Global is a registered trademark of CDK Global, LLC</a:t>
            </a:r>
            <a:endParaRPr sz="901">
              <a:solidFill>
                <a:schemeClr val="lt1"/>
              </a:solidFill>
              <a:latin typeface="Arial"/>
              <a:ea typeface="Arial"/>
              <a:cs typeface="Arial"/>
              <a:sym typeface="Arial"/>
            </a:endParaRPr>
          </a:p>
        </p:txBody>
      </p:sp>
      <p:sp>
        <p:nvSpPr>
          <p:cNvPr id="23" name="Google Shape;23;p20"/>
          <p:cNvSpPr txBox="1">
            <a:spLocks noGrp="1"/>
          </p:cNvSpPr>
          <p:nvPr>
            <p:ph type="body" idx="1"/>
          </p:nvPr>
        </p:nvSpPr>
        <p:spPr>
          <a:xfrm>
            <a:off x="962851" y="3455627"/>
            <a:ext cx="11470614" cy="541686"/>
          </a:xfrm>
          <a:prstGeom prst="rect">
            <a:avLst/>
          </a:prstGeom>
          <a:noFill/>
          <a:ln>
            <a:noFill/>
          </a:ln>
        </p:spPr>
        <p:txBody>
          <a:bodyPr spcFirstLastPara="1" wrap="square" lIns="0" tIns="0" rIns="0" bIns="0" anchor="b" anchorCtr="0">
            <a:spAutoFit/>
          </a:bodyPr>
          <a:lstStyle>
            <a:lvl1pPr marL="457200" marR="0" lvl="0" indent="-228600" algn="l" rtl="0">
              <a:lnSpc>
                <a:spcPct val="80000"/>
              </a:lnSpc>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pic>
        <p:nvPicPr>
          <p:cNvPr id="24" name="Google Shape;24;p20"/>
          <p:cNvPicPr preferRelativeResize="0"/>
          <p:nvPr/>
        </p:nvPicPr>
        <p:blipFill rotWithShape="1">
          <a:blip r:embed="rId2">
            <a:alphaModFix/>
          </a:blip>
          <a:srcRect l="44178" t="-1117" r="-5139" b="28390"/>
          <a:stretch/>
        </p:blipFill>
        <p:spPr>
          <a:xfrm>
            <a:off x="0" y="3840480"/>
            <a:ext cx="3657600" cy="4389120"/>
          </a:xfrm>
          <a:prstGeom prst="rect">
            <a:avLst/>
          </a:prstGeom>
          <a:noFill/>
          <a:ln>
            <a:noFill/>
          </a:ln>
        </p:spPr>
      </p:pic>
      <p:pic>
        <p:nvPicPr>
          <p:cNvPr id="25" name="Google Shape;25;p20" descr="CDKGlobal_Logo_White.eps"/>
          <p:cNvPicPr preferRelativeResize="0"/>
          <p:nvPr/>
        </p:nvPicPr>
        <p:blipFill rotWithShape="1">
          <a:blip r:embed="rId3">
            <a:alphaModFix/>
          </a:blip>
          <a:srcRect/>
          <a:stretch/>
        </p:blipFill>
        <p:spPr>
          <a:xfrm>
            <a:off x="12070723" y="517642"/>
            <a:ext cx="2040797" cy="147084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rainer Intro No Picture">
  <p:cSld name="Trainer Intro No Picture">
    <p:spTree>
      <p:nvGrpSpPr>
        <p:cNvPr id="1" name="Shape 26"/>
        <p:cNvGrpSpPr/>
        <p:nvPr/>
      </p:nvGrpSpPr>
      <p:grpSpPr>
        <a:xfrm>
          <a:off x="0" y="0"/>
          <a:ext cx="0" cy="0"/>
          <a:chOff x="0" y="0"/>
          <a:chExt cx="0" cy="0"/>
        </a:xfrm>
      </p:grpSpPr>
      <p:pic>
        <p:nvPicPr>
          <p:cNvPr id="27" name="Google Shape;27;p21" descr="Spedometer_6.png"/>
          <p:cNvPicPr preferRelativeResize="0"/>
          <p:nvPr/>
        </p:nvPicPr>
        <p:blipFill rotWithShape="1">
          <a:blip r:embed="rId2">
            <a:alphaModFix/>
          </a:blip>
          <a:srcRect/>
          <a:stretch/>
        </p:blipFill>
        <p:spPr>
          <a:xfrm>
            <a:off x="9468813" y="3623362"/>
            <a:ext cx="3595194" cy="3498245"/>
          </a:xfrm>
          <a:prstGeom prst="rect">
            <a:avLst/>
          </a:prstGeom>
          <a:noFill/>
          <a:ln>
            <a:noFill/>
          </a:ln>
        </p:spPr>
      </p:pic>
      <p:pic>
        <p:nvPicPr>
          <p:cNvPr id="28" name="Google Shape;28;p21" descr="Spedometer_3.png"/>
          <p:cNvPicPr preferRelativeResize="0"/>
          <p:nvPr/>
        </p:nvPicPr>
        <p:blipFill rotWithShape="1">
          <a:blip r:embed="rId3">
            <a:alphaModFix/>
          </a:blip>
          <a:srcRect/>
          <a:stretch/>
        </p:blipFill>
        <p:spPr>
          <a:xfrm>
            <a:off x="10956514" y="2148695"/>
            <a:ext cx="2534806" cy="2466451"/>
          </a:xfrm>
          <a:prstGeom prst="rect">
            <a:avLst/>
          </a:prstGeom>
          <a:noFill/>
          <a:ln>
            <a:noFill/>
          </a:ln>
        </p:spPr>
      </p:pic>
      <p:pic>
        <p:nvPicPr>
          <p:cNvPr id="29" name="Google Shape;29;p21"/>
          <p:cNvPicPr preferRelativeResize="0"/>
          <p:nvPr/>
        </p:nvPicPr>
        <p:blipFill rotWithShape="1">
          <a:blip r:embed="rId4">
            <a:alphaModFix/>
          </a:blip>
          <a:srcRect/>
          <a:stretch/>
        </p:blipFill>
        <p:spPr>
          <a:xfrm>
            <a:off x="8075981" y="1667866"/>
            <a:ext cx="4389120" cy="4332850"/>
          </a:xfrm>
          <a:prstGeom prst="rect">
            <a:avLst/>
          </a:prstGeom>
          <a:noFill/>
          <a:ln>
            <a:noFill/>
          </a:ln>
        </p:spPr>
      </p:pic>
      <p:sp>
        <p:nvSpPr>
          <p:cNvPr id="30" name="Google Shape;30;p21"/>
          <p:cNvSpPr txBox="1">
            <a:spLocks noGrp="1"/>
          </p:cNvSpPr>
          <p:nvPr>
            <p:ph type="body" idx="1"/>
          </p:nvPr>
        </p:nvSpPr>
        <p:spPr>
          <a:xfrm>
            <a:off x="1764792" y="3072385"/>
            <a:ext cx="5486400" cy="2880360"/>
          </a:xfrm>
          <a:prstGeom prst="rect">
            <a:avLst/>
          </a:prstGeom>
          <a:noFill/>
          <a:ln>
            <a:noFill/>
          </a:ln>
        </p:spPr>
        <p:txBody>
          <a:bodyPr spcFirstLastPara="1" wrap="square" lIns="91425" tIns="45700" rIns="91425" bIns="45700" anchor="t" anchorCtr="0"/>
          <a:lstStyle>
            <a:lvl1pPr marL="457200" marR="0" lvl="0" indent="-355600" algn="l" rtl="0">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1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5279" algn="l" rtl="0">
              <a:spcBef>
                <a:spcPts val="180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31" name="Google Shape;31;p21"/>
          <p:cNvSpPr txBox="1">
            <a:spLocks noGrp="1"/>
          </p:cNvSpPr>
          <p:nvPr>
            <p:ph type="body" idx="2"/>
          </p:nvPr>
        </p:nvSpPr>
        <p:spPr>
          <a:xfrm>
            <a:off x="1764792" y="1903872"/>
            <a:ext cx="6042778" cy="530531"/>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pic>
        <p:nvPicPr>
          <p:cNvPr id="32" name="Google Shape;32;p21"/>
          <p:cNvPicPr preferRelativeResize="0"/>
          <p:nvPr/>
        </p:nvPicPr>
        <p:blipFill rotWithShape="1">
          <a:blip r:embed="rId5">
            <a:alphaModFix/>
          </a:blip>
          <a:srcRect/>
          <a:stretch/>
        </p:blipFill>
        <p:spPr>
          <a:xfrm>
            <a:off x="671635" y="7413535"/>
            <a:ext cx="2392286" cy="629107"/>
          </a:xfrm>
          <a:prstGeom prst="rect">
            <a:avLst/>
          </a:prstGeom>
          <a:noFill/>
          <a:ln>
            <a:noFill/>
          </a:ln>
        </p:spPr>
      </p:pic>
      <p:sp>
        <p:nvSpPr>
          <p:cNvPr id="33" name="Google Shape;33;p21"/>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Associate Warning">
  <p:cSld name="Associate Warning">
    <p:spTree>
      <p:nvGrpSpPr>
        <p:cNvPr id="1" name="Shape 34"/>
        <p:cNvGrpSpPr/>
        <p:nvPr/>
      </p:nvGrpSpPr>
      <p:grpSpPr>
        <a:xfrm>
          <a:off x="0" y="0"/>
          <a:ext cx="0" cy="0"/>
          <a:chOff x="0" y="0"/>
          <a:chExt cx="0" cy="0"/>
        </a:xfrm>
      </p:grpSpPr>
      <p:sp>
        <p:nvSpPr>
          <p:cNvPr id="35" name="Google Shape;35;p22"/>
          <p:cNvSpPr txBox="1"/>
          <p:nvPr/>
        </p:nvSpPr>
        <p:spPr>
          <a:xfrm>
            <a:off x="5079102" y="3523869"/>
            <a:ext cx="7633765" cy="11264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40">
                <a:solidFill>
                  <a:schemeClr val="dk1"/>
                </a:solidFill>
                <a:latin typeface="Arial"/>
                <a:ea typeface="Arial"/>
                <a:cs typeface="Arial"/>
                <a:sym typeface="Arial"/>
              </a:rPr>
              <a:t>This video/material </a:t>
            </a:r>
            <a:r>
              <a:rPr lang="en-US" sz="2240">
                <a:solidFill>
                  <a:schemeClr val="accent6"/>
                </a:solidFill>
                <a:latin typeface="Arial"/>
                <a:ea typeface="Arial"/>
                <a:cs typeface="Arial"/>
                <a:sym typeface="Arial"/>
              </a:rPr>
              <a:t>should not be copied, reproduced, or disseminated </a:t>
            </a:r>
            <a:r>
              <a:rPr lang="en-US" sz="2240">
                <a:solidFill>
                  <a:schemeClr val="dk1"/>
                </a:solidFill>
                <a:latin typeface="Arial"/>
                <a:ea typeface="Arial"/>
                <a:cs typeface="Arial"/>
                <a:sym typeface="Arial"/>
              </a:rPr>
              <a:t>in any manner, or posted to any external website, without the written consent of CDK Global, LLC.</a:t>
            </a:r>
            <a:endParaRPr sz="2240">
              <a:solidFill>
                <a:schemeClr val="dk1"/>
              </a:solidFill>
              <a:latin typeface="Arial"/>
              <a:ea typeface="Arial"/>
              <a:cs typeface="Arial"/>
              <a:sym typeface="Arial"/>
            </a:endParaRPr>
          </a:p>
        </p:txBody>
      </p:sp>
      <p:pic>
        <p:nvPicPr>
          <p:cNvPr id="36" name="Google Shape;36;p22"/>
          <p:cNvPicPr preferRelativeResize="0"/>
          <p:nvPr/>
        </p:nvPicPr>
        <p:blipFill rotWithShape="1">
          <a:blip r:embed="rId2">
            <a:alphaModFix/>
          </a:blip>
          <a:srcRect/>
          <a:stretch/>
        </p:blipFill>
        <p:spPr>
          <a:xfrm>
            <a:off x="-1864396" y="833150"/>
            <a:ext cx="6395301" cy="6563304"/>
          </a:xfrm>
          <a:prstGeom prst="rect">
            <a:avLst/>
          </a:prstGeom>
          <a:noFill/>
          <a:ln>
            <a:noFill/>
          </a:ln>
        </p:spPr>
      </p:pic>
      <p:sp>
        <p:nvSpPr>
          <p:cNvPr id="37" name="Google Shape;37;p22"/>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38"/>
        <p:cNvGrpSpPr/>
        <p:nvPr/>
      </p:nvGrpSpPr>
      <p:grpSpPr>
        <a:xfrm>
          <a:off x="0" y="0"/>
          <a:ext cx="0" cy="0"/>
          <a:chOff x="0" y="0"/>
          <a:chExt cx="0" cy="0"/>
        </a:xfrm>
      </p:grpSpPr>
      <p:sp>
        <p:nvSpPr>
          <p:cNvPr id="39" name="Google Shape;39;p23"/>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Agenda">
  <p:cSld name="Agenda">
    <p:bg>
      <p:bgPr>
        <a:solidFill>
          <a:schemeClr val="dk1"/>
        </a:solidFill>
        <a:effectLst/>
      </p:bgPr>
    </p:bg>
    <p:spTree>
      <p:nvGrpSpPr>
        <p:cNvPr id="1" name="Shape 40"/>
        <p:cNvGrpSpPr/>
        <p:nvPr/>
      </p:nvGrpSpPr>
      <p:grpSpPr>
        <a:xfrm>
          <a:off x="0" y="0"/>
          <a:ext cx="0" cy="0"/>
          <a:chOff x="0" y="0"/>
          <a:chExt cx="0" cy="0"/>
        </a:xfrm>
      </p:grpSpPr>
      <p:sp>
        <p:nvSpPr>
          <p:cNvPr id="41" name="Google Shape;41;p24"/>
          <p:cNvSpPr txBox="1"/>
          <p:nvPr/>
        </p:nvSpPr>
        <p:spPr>
          <a:xfrm>
            <a:off x="6276975" y="2914472"/>
            <a:ext cx="8696325"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a:solidFill>
                  <a:srgbClr val="292929"/>
                </a:solidFill>
                <a:latin typeface="Arial"/>
                <a:ea typeface="Arial"/>
                <a:cs typeface="Arial"/>
                <a:sym typeface="Arial"/>
              </a:rPr>
              <a:t>AGENDA</a:t>
            </a:r>
            <a:endParaRPr sz="15000" b="1">
              <a:solidFill>
                <a:srgbClr val="292929"/>
              </a:solidFill>
              <a:latin typeface="Arial"/>
              <a:ea typeface="Arial"/>
              <a:cs typeface="Arial"/>
              <a:sym typeface="Arial"/>
            </a:endParaRPr>
          </a:p>
        </p:txBody>
      </p:sp>
      <p:sp>
        <p:nvSpPr>
          <p:cNvPr id="42" name="Google Shape;42;p24"/>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sz="1200">
                <a:solidFill>
                  <a:schemeClr val="lt1"/>
                </a:solidFill>
                <a:latin typeface="Arial"/>
                <a:ea typeface="Arial"/>
                <a:cs typeface="Arial"/>
                <a:sym typeface="Arial"/>
              </a:defRPr>
            </a:lvl1pPr>
            <a:lvl2pPr marL="0" lvl="1" indent="0" algn="ctr">
              <a:spcBef>
                <a:spcPts val="0"/>
              </a:spcBef>
              <a:buNone/>
              <a:defRPr sz="1200">
                <a:solidFill>
                  <a:schemeClr val="lt1"/>
                </a:solidFill>
                <a:latin typeface="Arial"/>
                <a:ea typeface="Arial"/>
                <a:cs typeface="Arial"/>
                <a:sym typeface="Arial"/>
              </a:defRPr>
            </a:lvl2pPr>
            <a:lvl3pPr marL="0" lvl="2" indent="0" algn="ctr">
              <a:spcBef>
                <a:spcPts val="0"/>
              </a:spcBef>
              <a:buNone/>
              <a:defRPr sz="1200">
                <a:solidFill>
                  <a:schemeClr val="lt1"/>
                </a:solidFill>
                <a:latin typeface="Arial"/>
                <a:ea typeface="Arial"/>
                <a:cs typeface="Arial"/>
                <a:sym typeface="Arial"/>
              </a:defRPr>
            </a:lvl3pPr>
            <a:lvl4pPr marL="0" lvl="3" indent="0" algn="ctr">
              <a:spcBef>
                <a:spcPts val="0"/>
              </a:spcBef>
              <a:buNone/>
              <a:defRPr sz="1200">
                <a:solidFill>
                  <a:schemeClr val="lt1"/>
                </a:solidFill>
                <a:latin typeface="Arial"/>
                <a:ea typeface="Arial"/>
                <a:cs typeface="Arial"/>
                <a:sym typeface="Arial"/>
              </a:defRPr>
            </a:lvl4pPr>
            <a:lvl5pPr marL="0" lvl="4" indent="0" algn="ctr">
              <a:spcBef>
                <a:spcPts val="0"/>
              </a:spcBef>
              <a:buNone/>
              <a:defRPr sz="1200">
                <a:solidFill>
                  <a:schemeClr val="lt1"/>
                </a:solidFill>
                <a:latin typeface="Arial"/>
                <a:ea typeface="Arial"/>
                <a:cs typeface="Arial"/>
                <a:sym typeface="Arial"/>
              </a:defRPr>
            </a:lvl5pPr>
            <a:lvl6pPr marL="0" lvl="5" indent="0" algn="ctr">
              <a:spcBef>
                <a:spcPts val="0"/>
              </a:spcBef>
              <a:buNone/>
              <a:defRPr sz="1200">
                <a:solidFill>
                  <a:schemeClr val="lt1"/>
                </a:solidFill>
                <a:latin typeface="Arial"/>
                <a:ea typeface="Arial"/>
                <a:cs typeface="Arial"/>
                <a:sym typeface="Arial"/>
              </a:defRPr>
            </a:lvl6pPr>
            <a:lvl7pPr marL="0" lvl="6" indent="0" algn="ctr">
              <a:spcBef>
                <a:spcPts val="0"/>
              </a:spcBef>
              <a:buNone/>
              <a:defRPr sz="1200">
                <a:solidFill>
                  <a:schemeClr val="lt1"/>
                </a:solidFill>
                <a:latin typeface="Arial"/>
                <a:ea typeface="Arial"/>
                <a:cs typeface="Arial"/>
                <a:sym typeface="Arial"/>
              </a:defRPr>
            </a:lvl7pPr>
            <a:lvl8pPr marL="0" lvl="7" indent="0" algn="ctr">
              <a:spcBef>
                <a:spcPts val="0"/>
              </a:spcBef>
              <a:buNone/>
              <a:defRPr sz="1200">
                <a:solidFill>
                  <a:schemeClr val="lt1"/>
                </a:solidFill>
                <a:latin typeface="Arial"/>
                <a:ea typeface="Arial"/>
                <a:cs typeface="Arial"/>
                <a:sym typeface="Arial"/>
              </a:defRPr>
            </a:lvl8pPr>
            <a:lvl9pPr marL="0" lvl="8" indent="0" algn="ctr">
              <a:spcBef>
                <a:spcPts val="0"/>
              </a:spcBef>
              <a:buNone/>
              <a:defRPr sz="12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43" name="Google Shape;43;p24"/>
          <p:cNvSpPr txBox="1">
            <a:spLocks noGrp="1"/>
          </p:cNvSpPr>
          <p:nvPr>
            <p:ph type="body" idx="1"/>
          </p:nvPr>
        </p:nvSpPr>
        <p:spPr>
          <a:xfrm>
            <a:off x="1198881" y="1124587"/>
            <a:ext cx="9144000" cy="5275579"/>
          </a:xfrm>
          <a:prstGeom prst="rect">
            <a:avLst/>
          </a:prstGeom>
          <a:noFill/>
          <a:ln>
            <a:noFill/>
          </a:ln>
        </p:spPr>
        <p:txBody>
          <a:bodyPr spcFirstLastPara="1" wrap="square" lIns="91425" tIns="45700" rIns="91425" bIns="45700" anchor="t" anchorCtr="0"/>
          <a:lstStyle>
            <a:lvl1pPr marL="457200" marR="0" lvl="0" indent="-228600" algn="l" rtl="0">
              <a:lnSpc>
                <a:spcPct val="150000"/>
              </a:lnSpc>
              <a:spcBef>
                <a:spcPts val="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342900" algn="l" rtl="0">
              <a:lnSpc>
                <a:spcPct val="150000"/>
              </a:lnSpc>
              <a:spcBef>
                <a:spcPts val="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2pPr>
            <a:lvl3pPr marL="1371600" marR="0" lvl="2" indent="-342900" algn="l" rtl="0">
              <a:lnSpc>
                <a:spcPct val="150000"/>
              </a:lnSpc>
              <a:spcBef>
                <a:spcPts val="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70839" algn="l" rtl="0">
              <a:spcBef>
                <a:spcPts val="0"/>
              </a:spcBef>
              <a:spcAft>
                <a:spcPts val="0"/>
              </a:spcAft>
              <a:buClr>
                <a:schemeClr val="lt1"/>
              </a:buClr>
              <a:buSzPts val="2240"/>
              <a:buFont typeface="Arial"/>
              <a:buChar char="•"/>
              <a:defRPr sz="2240" b="0" i="0" u="none" strike="noStrike" cap="none">
                <a:solidFill>
                  <a:schemeClr val="lt1"/>
                </a:solidFill>
                <a:latin typeface="Arial"/>
                <a:ea typeface="Arial"/>
                <a:cs typeface="Arial"/>
                <a:sym typeface="Arial"/>
              </a:defRPr>
            </a:lvl4pPr>
            <a:lvl5pPr marL="2286000" marR="0" lvl="4" indent="-350520" algn="l" rtl="0">
              <a:spcBef>
                <a:spcPts val="0"/>
              </a:spcBef>
              <a:spcAft>
                <a:spcPts val="0"/>
              </a:spcAft>
              <a:buClr>
                <a:schemeClr val="lt1"/>
              </a:buClr>
              <a:buSzPts val="1920"/>
              <a:buFont typeface="Arial"/>
              <a:buChar char="–"/>
              <a:defRPr sz="1920" b="0" i="0" u="none" strike="noStrike" cap="none">
                <a:solidFill>
                  <a:schemeClr val="lt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Questions">
  <p:cSld name="Questions">
    <p:spTree>
      <p:nvGrpSpPr>
        <p:cNvPr id="1" name="Shape 44"/>
        <p:cNvGrpSpPr/>
        <p:nvPr/>
      </p:nvGrpSpPr>
      <p:grpSpPr>
        <a:xfrm>
          <a:off x="0" y="0"/>
          <a:ext cx="0" cy="0"/>
          <a:chOff x="0" y="0"/>
          <a:chExt cx="0" cy="0"/>
        </a:xfrm>
      </p:grpSpPr>
      <p:pic>
        <p:nvPicPr>
          <p:cNvPr id="45" name="Google Shape;45;p25"/>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46" name="Google Shape;46;p25"/>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47" name="Google Shape;47;p25"/>
          <p:cNvSpPr txBox="1"/>
          <p:nvPr/>
        </p:nvSpPr>
        <p:spPr>
          <a:xfrm>
            <a:off x="1184030" y="1828800"/>
            <a:ext cx="54864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accent4"/>
                </a:solidFill>
                <a:latin typeface="Arial"/>
                <a:ea typeface="Arial"/>
                <a:cs typeface="Arial"/>
                <a:sym typeface="Arial"/>
              </a:rPr>
              <a:t>Questions</a:t>
            </a:r>
            <a:endParaRPr sz="2800" b="1">
              <a:solidFill>
                <a:schemeClr val="accent4"/>
              </a:solidFill>
              <a:latin typeface="Arial"/>
              <a:ea typeface="Arial"/>
              <a:cs typeface="Arial"/>
              <a:sym typeface="Arial"/>
            </a:endParaRPr>
          </a:p>
        </p:txBody>
      </p:sp>
      <p:grpSp>
        <p:nvGrpSpPr>
          <p:cNvPr id="48" name="Google Shape;48;p25"/>
          <p:cNvGrpSpPr/>
          <p:nvPr/>
        </p:nvGrpSpPr>
        <p:grpSpPr>
          <a:xfrm>
            <a:off x="7722450" y="-1751286"/>
            <a:ext cx="8345760" cy="8345760"/>
            <a:chOff x="3927230" y="401760"/>
            <a:chExt cx="9129102" cy="9129102"/>
          </a:xfrm>
        </p:grpSpPr>
        <p:sp>
          <p:nvSpPr>
            <p:cNvPr id="49" name="Google Shape;49;p25"/>
            <p:cNvSpPr/>
            <p:nvPr/>
          </p:nvSpPr>
          <p:spPr>
            <a:xfrm>
              <a:off x="3927230" y="407046"/>
              <a:ext cx="9123816" cy="91238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sp>
          <p:nvSpPr>
            <p:cNvPr id="50" name="Google Shape;50;p25"/>
            <p:cNvSpPr/>
            <p:nvPr/>
          </p:nvSpPr>
          <p:spPr>
            <a:xfrm>
              <a:off x="3932516" y="401760"/>
              <a:ext cx="9123816" cy="9123816"/>
            </a:xfrm>
            <a:custGeom>
              <a:avLst/>
              <a:gdLst/>
              <a:ahLst/>
              <a:cxnLst/>
              <a:rect l="l" t="t" r="r" b="b"/>
              <a:pathLst>
                <a:path w="1458" h="1458" extrusionOk="0">
                  <a:moveTo>
                    <a:pt x="729" y="0"/>
                  </a:moveTo>
                  <a:cubicBezTo>
                    <a:pt x="326" y="0"/>
                    <a:pt x="0" y="326"/>
                    <a:pt x="0" y="729"/>
                  </a:cubicBezTo>
                  <a:cubicBezTo>
                    <a:pt x="0" y="1131"/>
                    <a:pt x="326" y="1458"/>
                    <a:pt x="729" y="1458"/>
                  </a:cubicBezTo>
                  <a:cubicBezTo>
                    <a:pt x="1132" y="1458"/>
                    <a:pt x="1458" y="1131"/>
                    <a:pt x="1458" y="729"/>
                  </a:cubicBezTo>
                  <a:cubicBezTo>
                    <a:pt x="1458" y="326"/>
                    <a:pt x="1132" y="0"/>
                    <a:pt x="729" y="0"/>
                  </a:cubicBezTo>
                  <a:close/>
                  <a:moveTo>
                    <a:pt x="729" y="1313"/>
                  </a:moveTo>
                  <a:cubicBezTo>
                    <a:pt x="406" y="1313"/>
                    <a:pt x="145" y="1051"/>
                    <a:pt x="145" y="729"/>
                  </a:cubicBezTo>
                  <a:cubicBezTo>
                    <a:pt x="145" y="406"/>
                    <a:pt x="406" y="145"/>
                    <a:pt x="729" y="145"/>
                  </a:cubicBezTo>
                  <a:cubicBezTo>
                    <a:pt x="1052" y="145"/>
                    <a:pt x="1313" y="406"/>
                    <a:pt x="1313" y="729"/>
                  </a:cubicBezTo>
                  <a:cubicBezTo>
                    <a:pt x="1313" y="1051"/>
                    <a:pt x="1052" y="1313"/>
                    <a:pt x="729" y="1313"/>
                  </a:cubicBezTo>
                  <a:close/>
                </a:path>
              </a:pathLst>
            </a:custGeom>
            <a:solidFill>
              <a:schemeClr val="accent4">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sp>
          <p:nvSpPr>
            <p:cNvPr id="51" name="Google Shape;51;p25"/>
            <p:cNvSpPr/>
            <p:nvPr/>
          </p:nvSpPr>
          <p:spPr>
            <a:xfrm>
              <a:off x="9189546" y="3761079"/>
              <a:ext cx="2053651" cy="2103869"/>
            </a:xfrm>
            <a:custGeom>
              <a:avLst/>
              <a:gdLst/>
              <a:ahLst/>
              <a:cxnLst/>
              <a:rect l="l" t="t" r="r" b="b"/>
              <a:pathLst>
                <a:path w="777" h="796" extrusionOk="0">
                  <a:moveTo>
                    <a:pt x="481" y="0"/>
                  </a:moveTo>
                  <a:lnTo>
                    <a:pt x="777" y="796"/>
                  </a:lnTo>
                  <a:lnTo>
                    <a:pt x="597" y="796"/>
                  </a:lnTo>
                  <a:lnTo>
                    <a:pt x="535" y="618"/>
                  </a:lnTo>
                  <a:lnTo>
                    <a:pt x="239" y="618"/>
                  </a:lnTo>
                  <a:lnTo>
                    <a:pt x="175" y="796"/>
                  </a:lnTo>
                  <a:lnTo>
                    <a:pt x="0" y="796"/>
                  </a:lnTo>
                  <a:lnTo>
                    <a:pt x="301" y="0"/>
                  </a:lnTo>
                  <a:lnTo>
                    <a:pt x="481" y="0"/>
                  </a:lnTo>
                  <a:close/>
                  <a:moveTo>
                    <a:pt x="490" y="488"/>
                  </a:moveTo>
                  <a:lnTo>
                    <a:pt x="391" y="197"/>
                  </a:lnTo>
                  <a:lnTo>
                    <a:pt x="388" y="197"/>
                  </a:lnTo>
                  <a:lnTo>
                    <a:pt x="284" y="488"/>
                  </a:lnTo>
                  <a:lnTo>
                    <a:pt x="490" y="488"/>
                  </a:lnTo>
                  <a:close/>
                </a:path>
              </a:pathLst>
            </a:custGeom>
            <a:solidFill>
              <a:schemeClr val="accent4">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sp>
          <p:nvSpPr>
            <p:cNvPr id="52" name="Google Shape;52;p25"/>
            <p:cNvSpPr/>
            <p:nvPr/>
          </p:nvSpPr>
          <p:spPr>
            <a:xfrm>
              <a:off x="5584423" y="3692360"/>
              <a:ext cx="2066866" cy="2352317"/>
            </a:xfrm>
            <a:custGeom>
              <a:avLst/>
              <a:gdLst/>
              <a:ahLst/>
              <a:cxnLst/>
              <a:rect l="l" t="t" r="r" b="b"/>
              <a:pathLst>
                <a:path w="330" h="376" extrusionOk="0">
                  <a:moveTo>
                    <a:pt x="294" y="376"/>
                  </a:moveTo>
                  <a:cubicBezTo>
                    <a:pt x="329" y="340"/>
                    <a:pt x="329" y="340"/>
                    <a:pt x="329" y="340"/>
                  </a:cubicBezTo>
                  <a:cubicBezTo>
                    <a:pt x="287" y="302"/>
                    <a:pt x="287" y="302"/>
                    <a:pt x="287" y="302"/>
                  </a:cubicBezTo>
                  <a:cubicBezTo>
                    <a:pt x="301" y="286"/>
                    <a:pt x="312" y="267"/>
                    <a:pt x="319" y="246"/>
                  </a:cubicBezTo>
                  <a:cubicBezTo>
                    <a:pt x="327" y="225"/>
                    <a:pt x="330" y="202"/>
                    <a:pt x="330" y="178"/>
                  </a:cubicBezTo>
                  <a:cubicBezTo>
                    <a:pt x="330" y="153"/>
                    <a:pt x="327" y="129"/>
                    <a:pt x="319" y="108"/>
                  </a:cubicBezTo>
                  <a:cubicBezTo>
                    <a:pt x="312" y="86"/>
                    <a:pt x="301" y="68"/>
                    <a:pt x="287" y="52"/>
                  </a:cubicBezTo>
                  <a:cubicBezTo>
                    <a:pt x="272" y="36"/>
                    <a:pt x="255" y="23"/>
                    <a:pt x="235" y="14"/>
                  </a:cubicBezTo>
                  <a:cubicBezTo>
                    <a:pt x="214" y="5"/>
                    <a:pt x="191" y="0"/>
                    <a:pt x="165" y="0"/>
                  </a:cubicBezTo>
                  <a:cubicBezTo>
                    <a:pt x="139" y="0"/>
                    <a:pt x="116" y="5"/>
                    <a:pt x="96" y="14"/>
                  </a:cubicBezTo>
                  <a:cubicBezTo>
                    <a:pt x="75" y="23"/>
                    <a:pt x="58" y="36"/>
                    <a:pt x="44" y="52"/>
                  </a:cubicBezTo>
                  <a:cubicBezTo>
                    <a:pt x="30" y="68"/>
                    <a:pt x="19" y="86"/>
                    <a:pt x="11" y="108"/>
                  </a:cubicBezTo>
                  <a:cubicBezTo>
                    <a:pt x="4" y="129"/>
                    <a:pt x="0" y="153"/>
                    <a:pt x="0" y="178"/>
                  </a:cubicBezTo>
                  <a:cubicBezTo>
                    <a:pt x="0" y="202"/>
                    <a:pt x="4" y="225"/>
                    <a:pt x="11" y="246"/>
                  </a:cubicBezTo>
                  <a:cubicBezTo>
                    <a:pt x="19" y="267"/>
                    <a:pt x="30" y="286"/>
                    <a:pt x="44" y="302"/>
                  </a:cubicBezTo>
                  <a:cubicBezTo>
                    <a:pt x="58" y="317"/>
                    <a:pt x="75" y="330"/>
                    <a:pt x="96" y="339"/>
                  </a:cubicBezTo>
                  <a:cubicBezTo>
                    <a:pt x="116" y="347"/>
                    <a:pt x="139" y="352"/>
                    <a:pt x="165" y="352"/>
                  </a:cubicBezTo>
                  <a:cubicBezTo>
                    <a:pt x="197" y="352"/>
                    <a:pt x="224" y="346"/>
                    <a:pt x="247" y="333"/>
                  </a:cubicBezTo>
                  <a:lnTo>
                    <a:pt x="294" y="376"/>
                  </a:lnTo>
                  <a:close/>
                  <a:moveTo>
                    <a:pt x="198" y="220"/>
                  </a:moveTo>
                  <a:cubicBezTo>
                    <a:pt x="163" y="257"/>
                    <a:pt x="163" y="257"/>
                    <a:pt x="163" y="257"/>
                  </a:cubicBezTo>
                  <a:cubicBezTo>
                    <a:pt x="195" y="286"/>
                    <a:pt x="195" y="286"/>
                    <a:pt x="195" y="286"/>
                  </a:cubicBezTo>
                  <a:cubicBezTo>
                    <a:pt x="191" y="287"/>
                    <a:pt x="187" y="288"/>
                    <a:pt x="183" y="289"/>
                  </a:cubicBezTo>
                  <a:cubicBezTo>
                    <a:pt x="179" y="290"/>
                    <a:pt x="173" y="290"/>
                    <a:pt x="165" y="290"/>
                  </a:cubicBezTo>
                  <a:cubicBezTo>
                    <a:pt x="149" y="290"/>
                    <a:pt x="134" y="287"/>
                    <a:pt x="123" y="280"/>
                  </a:cubicBezTo>
                  <a:cubicBezTo>
                    <a:pt x="111" y="274"/>
                    <a:pt x="102" y="265"/>
                    <a:pt x="95" y="255"/>
                  </a:cubicBezTo>
                  <a:cubicBezTo>
                    <a:pt x="87" y="244"/>
                    <a:pt x="82" y="232"/>
                    <a:pt x="79" y="219"/>
                  </a:cubicBezTo>
                  <a:cubicBezTo>
                    <a:pt x="76" y="205"/>
                    <a:pt x="74" y="192"/>
                    <a:pt x="74" y="178"/>
                  </a:cubicBezTo>
                  <a:cubicBezTo>
                    <a:pt x="74" y="163"/>
                    <a:pt x="76" y="149"/>
                    <a:pt x="79" y="135"/>
                  </a:cubicBezTo>
                  <a:cubicBezTo>
                    <a:pt x="82" y="121"/>
                    <a:pt x="87" y="109"/>
                    <a:pt x="95" y="98"/>
                  </a:cubicBezTo>
                  <a:cubicBezTo>
                    <a:pt x="102" y="87"/>
                    <a:pt x="111" y="79"/>
                    <a:pt x="123" y="72"/>
                  </a:cubicBezTo>
                  <a:cubicBezTo>
                    <a:pt x="134" y="66"/>
                    <a:pt x="149" y="63"/>
                    <a:pt x="165" y="63"/>
                  </a:cubicBezTo>
                  <a:cubicBezTo>
                    <a:pt x="182" y="63"/>
                    <a:pt x="196" y="66"/>
                    <a:pt x="208" y="72"/>
                  </a:cubicBezTo>
                  <a:cubicBezTo>
                    <a:pt x="219" y="79"/>
                    <a:pt x="229" y="87"/>
                    <a:pt x="236" y="98"/>
                  </a:cubicBezTo>
                  <a:cubicBezTo>
                    <a:pt x="243" y="109"/>
                    <a:pt x="248" y="121"/>
                    <a:pt x="252" y="135"/>
                  </a:cubicBezTo>
                  <a:cubicBezTo>
                    <a:pt x="255" y="149"/>
                    <a:pt x="256" y="163"/>
                    <a:pt x="256" y="178"/>
                  </a:cubicBezTo>
                  <a:cubicBezTo>
                    <a:pt x="256" y="196"/>
                    <a:pt x="255" y="211"/>
                    <a:pt x="251" y="223"/>
                  </a:cubicBezTo>
                  <a:cubicBezTo>
                    <a:pt x="247" y="236"/>
                    <a:pt x="242" y="247"/>
                    <a:pt x="236" y="255"/>
                  </a:cubicBezTo>
                  <a:lnTo>
                    <a:pt x="198" y="220"/>
                  </a:lnTo>
                  <a:close/>
                </a:path>
              </a:pathLst>
            </a:custGeom>
            <a:solidFill>
              <a:schemeClr val="accent4">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sp>
          <p:nvSpPr>
            <p:cNvPr id="53" name="Google Shape;53;p25"/>
            <p:cNvSpPr/>
            <p:nvPr/>
          </p:nvSpPr>
          <p:spPr>
            <a:xfrm>
              <a:off x="8333198" y="2502987"/>
              <a:ext cx="380600" cy="4918720"/>
            </a:xfrm>
            <a:prstGeom prst="rect">
              <a:avLst/>
            </a:prstGeom>
            <a:solidFill>
              <a:schemeClr val="accent4">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80">
                <a:solidFill>
                  <a:schemeClr val="dk1"/>
                </a:solidFill>
                <a:latin typeface="Arial"/>
                <a:ea typeface="Arial"/>
                <a:cs typeface="Arial"/>
                <a:sym typeface="Arial"/>
              </a:endParaRPr>
            </a:p>
          </p:txBody>
        </p:sp>
      </p:grpSp>
      <p:sp>
        <p:nvSpPr>
          <p:cNvPr id="54" name="Google Shape;54;p25"/>
          <p:cNvSpPr/>
          <p:nvPr/>
        </p:nvSpPr>
        <p:spPr>
          <a:xfrm>
            <a:off x="13661898" y="12357"/>
            <a:ext cx="964096" cy="636104"/>
          </a:xfrm>
          <a:prstGeom prst="rect">
            <a:avLst/>
          </a:prstGeom>
          <a:solidFill>
            <a:schemeClr val="lt1"/>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Client">
  <p:cSld name="Title Slide Client">
    <p:bg>
      <p:bgPr>
        <a:solidFill>
          <a:schemeClr val="dk2"/>
        </a:solidFill>
        <a:effectLst/>
      </p:bgPr>
    </p:bg>
    <p:spTree>
      <p:nvGrpSpPr>
        <p:cNvPr id="1" name="Shape 55"/>
        <p:cNvGrpSpPr/>
        <p:nvPr/>
      </p:nvGrpSpPr>
      <p:grpSpPr>
        <a:xfrm>
          <a:off x="0" y="0"/>
          <a:ext cx="0" cy="0"/>
          <a:chOff x="0" y="0"/>
          <a:chExt cx="0" cy="0"/>
        </a:xfrm>
      </p:grpSpPr>
      <p:sp>
        <p:nvSpPr>
          <p:cNvPr id="56" name="Google Shape;56;p26"/>
          <p:cNvSpPr txBox="1"/>
          <p:nvPr/>
        </p:nvSpPr>
        <p:spPr>
          <a:xfrm>
            <a:off x="4620451" y="2526141"/>
            <a:ext cx="10295907"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a:solidFill>
                  <a:schemeClr val="accent3"/>
                </a:solidFill>
                <a:latin typeface="Arial"/>
                <a:ea typeface="Arial"/>
                <a:cs typeface="Arial"/>
                <a:sym typeface="Arial"/>
              </a:rPr>
              <a:t>WELCOME</a:t>
            </a:r>
            <a:endParaRPr sz="15000" b="1">
              <a:solidFill>
                <a:schemeClr val="accent3"/>
              </a:solidFill>
              <a:latin typeface="Arial"/>
              <a:ea typeface="Arial"/>
              <a:cs typeface="Arial"/>
              <a:sym typeface="Arial"/>
            </a:endParaRPr>
          </a:p>
        </p:txBody>
      </p:sp>
      <p:sp>
        <p:nvSpPr>
          <p:cNvPr id="57" name="Google Shape;57;p26"/>
          <p:cNvSpPr txBox="1">
            <a:spLocks noGrp="1"/>
          </p:cNvSpPr>
          <p:nvPr>
            <p:ph type="body" idx="1"/>
          </p:nvPr>
        </p:nvSpPr>
        <p:spPr>
          <a:xfrm>
            <a:off x="962851" y="3455627"/>
            <a:ext cx="11470614" cy="541686"/>
          </a:xfrm>
          <a:prstGeom prst="rect">
            <a:avLst/>
          </a:prstGeom>
          <a:noFill/>
          <a:ln>
            <a:noFill/>
          </a:ln>
        </p:spPr>
        <p:txBody>
          <a:bodyPr spcFirstLastPara="1" wrap="square" lIns="0" tIns="0" rIns="0" bIns="0" anchor="b" anchorCtr="0">
            <a:spAutoFit/>
          </a:bodyPr>
          <a:lstStyle>
            <a:lvl1pPr marL="457200" marR="0" lvl="0" indent="-228600" algn="l" rtl="0">
              <a:lnSpc>
                <a:spcPct val="80000"/>
              </a:lnSpc>
              <a:spcBef>
                <a:spcPts val="0"/>
              </a:spcBef>
              <a:spcAft>
                <a:spcPts val="0"/>
              </a:spcAft>
              <a:buClr>
                <a:srgbClr val="000000"/>
              </a:buClr>
              <a:buSzPts val="4400"/>
              <a:buFont typeface="Arial"/>
              <a:buNone/>
              <a:defRPr sz="4400" b="0">
                <a:solidFill>
                  <a:srgbClr val="000000"/>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58" name="Google Shape;58;p26"/>
          <p:cNvSpPr/>
          <p:nvPr/>
        </p:nvSpPr>
        <p:spPr>
          <a:xfrm>
            <a:off x="0" y="7766340"/>
            <a:ext cx="14630400" cy="3388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701">
              <a:solidFill>
                <a:schemeClr val="dk1"/>
              </a:solidFill>
              <a:latin typeface="Verdana"/>
              <a:ea typeface="Verdana"/>
              <a:cs typeface="Verdana"/>
              <a:sym typeface="Verdana"/>
            </a:endParaRPr>
          </a:p>
          <a:p>
            <a:pPr marL="0" marR="0" lvl="0" indent="0" algn="ctr" rtl="0">
              <a:spcBef>
                <a:spcPts val="0"/>
              </a:spcBef>
              <a:spcAft>
                <a:spcPts val="0"/>
              </a:spcAft>
              <a:buNone/>
            </a:pPr>
            <a:r>
              <a:rPr lang="en-US" sz="901">
                <a:solidFill>
                  <a:schemeClr val="dk1"/>
                </a:solidFill>
                <a:latin typeface="Arial"/>
                <a:ea typeface="Arial"/>
                <a:cs typeface="Arial"/>
                <a:sym typeface="Arial"/>
              </a:rPr>
              <a:t>US: © 2016 CDK Global, LLC / CANADA: © 2016 CDK Global (Canada) Co. / CDK Global is a registered trademark of CDK Global, LLC</a:t>
            </a:r>
            <a:endParaRPr sz="901">
              <a:solidFill>
                <a:schemeClr val="dk1"/>
              </a:solidFill>
              <a:latin typeface="Arial"/>
              <a:ea typeface="Arial"/>
              <a:cs typeface="Arial"/>
              <a:sym typeface="Arial"/>
            </a:endParaRPr>
          </a:p>
        </p:txBody>
      </p:sp>
      <p:pic>
        <p:nvPicPr>
          <p:cNvPr id="59" name="Google Shape;59;p26"/>
          <p:cNvPicPr preferRelativeResize="0"/>
          <p:nvPr/>
        </p:nvPicPr>
        <p:blipFill rotWithShape="1">
          <a:blip r:embed="rId2">
            <a:alphaModFix/>
          </a:blip>
          <a:srcRect l="44178" t="-1117" r="-5139" b="28390"/>
          <a:stretch/>
        </p:blipFill>
        <p:spPr>
          <a:xfrm>
            <a:off x="0" y="3840480"/>
            <a:ext cx="3657600" cy="4389120"/>
          </a:xfrm>
          <a:prstGeom prst="rect">
            <a:avLst/>
          </a:prstGeom>
          <a:noFill/>
          <a:ln>
            <a:noFill/>
          </a:ln>
        </p:spPr>
      </p:pic>
      <p:pic>
        <p:nvPicPr>
          <p:cNvPr id="60" name="Google Shape;60;p26" descr="CDKGlobal_Logo_White.eps"/>
          <p:cNvPicPr preferRelativeResize="0"/>
          <p:nvPr/>
        </p:nvPicPr>
        <p:blipFill rotWithShape="1">
          <a:blip r:embed="rId3">
            <a:alphaModFix/>
          </a:blip>
          <a:srcRect/>
          <a:stretch/>
        </p:blipFill>
        <p:spPr>
          <a:xfrm>
            <a:off x="12070723" y="517642"/>
            <a:ext cx="2040797" cy="147084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Slide - Client-French">
  <p:cSld name="Title Slide - Client-French">
    <p:bg>
      <p:bgPr>
        <a:solidFill>
          <a:schemeClr val="dk2"/>
        </a:solidFill>
        <a:effectLst/>
      </p:bgPr>
    </p:bg>
    <p:spTree>
      <p:nvGrpSpPr>
        <p:cNvPr id="1" name="Shape 61"/>
        <p:cNvGrpSpPr/>
        <p:nvPr/>
      </p:nvGrpSpPr>
      <p:grpSpPr>
        <a:xfrm>
          <a:off x="0" y="0"/>
          <a:ext cx="0" cy="0"/>
          <a:chOff x="0" y="0"/>
          <a:chExt cx="0" cy="0"/>
        </a:xfrm>
      </p:grpSpPr>
      <p:sp>
        <p:nvSpPr>
          <p:cNvPr id="62" name="Google Shape;62;p27"/>
          <p:cNvSpPr txBox="1"/>
          <p:nvPr/>
        </p:nvSpPr>
        <p:spPr>
          <a:xfrm>
            <a:off x="3406643" y="2420429"/>
            <a:ext cx="11474718"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a:solidFill>
                  <a:schemeClr val="accent3"/>
                </a:solidFill>
                <a:latin typeface="Arial"/>
                <a:ea typeface="Arial"/>
                <a:cs typeface="Arial"/>
                <a:sym typeface="Arial"/>
              </a:rPr>
              <a:t>BIENVENUE</a:t>
            </a:r>
            <a:endParaRPr sz="15000" b="1">
              <a:solidFill>
                <a:schemeClr val="accent3"/>
              </a:solidFill>
              <a:latin typeface="Arial"/>
              <a:ea typeface="Arial"/>
              <a:cs typeface="Arial"/>
              <a:sym typeface="Arial"/>
            </a:endParaRPr>
          </a:p>
        </p:txBody>
      </p:sp>
      <p:sp>
        <p:nvSpPr>
          <p:cNvPr id="63" name="Google Shape;63;p27"/>
          <p:cNvSpPr txBox="1">
            <a:spLocks noGrp="1"/>
          </p:cNvSpPr>
          <p:nvPr>
            <p:ph type="body" idx="1"/>
          </p:nvPr>
        </p:nvSpPr>
        <p:spPr>
          <a:xfrm>
            <a:off x="960120" y="3366983"/>
            <a:ext cx="13679423" cy="541686"/>
          </a:xfrm>
          <a:prstGeom prst="rect">
            <a:avLst/>
          </a:prstGeom>
          <a:noFill/>
          <a:ln>
            <a:noFill/>
          </a:ln>
        </p:spPr>
        <p:txBody>
          <a:bodyPr spcFirstLastPara="1" wrap="square" lIns="0" tIns="0" rIns="0" bIns="0" anchor="b" anchorCtr="0">
            <a:spAutoFit/>
          </a:bodyPr>
          <a:lstStyle>
            <a:lvl1pPr marL="457200" marR="0" lvl="0" indent="-228600" algn="l" rtl="0">
              <a:lnSpc>
                <a:spcPct val="80000"/>
              </a:lnSpc>
              <a:spcBef>
                <a:spcPts val="0"/>
              </a:spcBef>
              <a:spcAft>
                <a:spcPts val="0"/>
              </a:spcAft>
              <a:buClr>
                <a:srgbClr val="000000"/>
              </a:buClr>
              <a:buSzPts val="4400"/>
              <a:buFont typeface="Arial"/>
              <a:buNone/>
              <a:defRPr sz="4400" b="0">
                <a:solidFill>
                  <a:srgbClr val="000000"/>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64" name="Google Shape;64;p27"/>
          <p:cNvSpPr/>
          <p:nvPr/>
        </p:nvSpPr>
        <p:spPr>
          <a:xfrm>
            <a:off x="0" y="7766340"/>
            <a:ext cx="14630400" cy="3388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701">
              <a:solidFill>
                <a:schemeClr val="dk1"/>
              </a:solidFill>
              <a:latin typeface="Verdana"/>
              <a:ea typeface="Verdana"/>
              <a:cs typeface="Verdana"/>
              <a:sym typeface="Verdana"/>
            </a:endParaRPr>
          </a:p>
          <a:p>
            <a:pPr marL="0" marR="0" lvl="0" indent="0" algn="ctr" rtl="0">
              <a:spcBef>
                <a:spcPts val="0"/>
              </a:spcBef>
              <a:spcAft>
                <a:spcPts val="0"/>
              </a:spcAft>
              <a:buNone/>
            </a:pPr>
            <a:r>
              <a:rPr lang="en-US" sz="901">
                <a:solidFill>
                  <a:schemeClr val="dk1"/>
                </a:solidFill>
                <a:latin typeface="Arial"/>
                <a:ea typeface="Arial"/>
                <a:cs typeface="Arial"/>
                <a:sym typeface="Arial"/>
              </a:rPr>
              <a:t>US: © 2016 CDK Global, LLC / CANADA: © 2016 CDK Global (Canada) Co. / CDK Global est une marque de commerce déposée de CDK Global, LLC</a:t>
            </a:r>
            <a:endParaRPr sz="901">
              <a:solidFill>
                <a:schemeClr val="dk1"/>
              </a:solidFill>
              <a:latin typeface="Arial"/>
              <a:ea typeface="Arial"/>
              <a:cs typeface="Arial"/>
              <a:sym typeface="Arial"/>
            </a:endParaRPr>
          </a:p>
        </p:txBody>
      </p:sp>
      <p:pic>
        <p:nvPicPr>
          <p:cNvPr id="65" name="Google Shape;65;p27"/>
          <p:cNvPicPr preferRelativeResize="0"/>
          <p:nvPr/>
        </p:nvPicPr>
        <p:blipFill rotWithShape="1">
          <a:blip r:embed="rId2">
            <a:alphaModFix/>
          </a:blip>
          <a:srcRect l="44178" t="-1117" r="-5139" b="28390"/>
          <a:stretch/>
        </p:blipFill>
        <p:spPr>
          <a:xfrm>
            <a:off x="0" y="3840480"/>
            <a:ext cx="3657600" cy="4389120"/>
          </a:xfrm>
          <a:prstGeom prst="rect">
            <a:avLst/>
          </a:prstGeom>
          <a:noFill/>
          <a:ln>
            <a:noFill/>
          </a:ln>
        </p:spPr>
      </p:pic>
      <p:pic>
        <p:nvPicPr>
          <p:cNvPr id="66" name="Google Shape;66;p27" descr="CDKGlobal_Logo_White.eps"/>
          <p:cNvPicPr preferRelativeResize="0"/>
          <p:nvPr/>
        </p:nvPicPr>
        <p:blipFill rotWithShape="1">
          <a:blip r:embed="rId3">
            <a:alphaModFix/>
          </a:blip>
          <a:srcRect/>
          <a:stretch/>
        </p:blipFill>
        <p:spPr>
          <a:xfrm>
            <a:off x="12070723" y="517642"/>
            <a:ext cx="2040797" cy="147084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rainer Intro with Picture">
  <p:cSld name="Trainer Intro with Picture">
    <p:spTree>
      <p:nvGrpSpPr>
        <p:cNvPr id="1" name="Shape 67"/>
        <p:cNvGrpSpPr/>
        <p:nvPr/>
      </p:nvGrpSpPr>
      <p:grpSpPr>
        <a:xfrm>
          <a:off x="0" y="0"/>
          <a:ext cx="0" cy="0"/>
          <a:chOff x="0" y="0"/>
          <a:chExt cx="0" cy="0"/>
        </a:xfrm>
      </p:grpSpPr>
      <p:pic>
        <p:nvPicPr>
          <p:cNvPr id="68" name="Google Shape;68;p28" descr="Spedometer_6.png"/>
          <p:cNvPicPr preferRelativeResize="0"/>
          <p:nvPr/>
        </p:nvPicPr>
        <p:blipFill rotWithShape="1">
          <a:blip r:embed="rId2">
            <a:alphaModFix/>
          </a:blip>
          <a:srcRect/>
          <a:stretch/>
        </p:blipFill>
        <p:spPr>
          <a:xfrm>
            <a:off x="9468813" y="3623362"/>
            <a:ext cx="3595194" cy="3498245"/>
          </a:xfrm>
          <a:prstGeom prst="rect">
            <a:avLst/>
          </a:prstGeom>
          <a:noFill/>
          <a:ln>
            <a:noFill/>
          </a:ln>
        </p:spPr>
      </p:pic>
      <p:pic>
        <p:nvPicPr>
          <p:cNvPr id="69" name="Google Shape;69;p28" descr="Spedometer_3.png"/>
          <p:cNvPicPr preferRelativeResize="0"/>
          <p:nvPr/>
        </p:nvPicPr>
        <p:blipFill rotWithShape="1">
          <a:blip r:embed="rId3">
            <a:alphaModFix/>
          </a:blip>
          <a:srcRect/>
          <a:stretch/>
        </p:blipFill>
        <p:spPr>
          <a:xfrm>
            <a:off x="10956514" y="2148695"/>
            <a:ext cx="2534806" cy="2466451"/>
          </a:xfrm>
          <a:prstGeom prst="rect">
            <a:avLst/>
          </a:prstGeom>
          <a:noFill/>
          <a:ln>
            <a:noFill/>
          </a:ln>
        </p:spPr>
      </p:pic>
      <p:sp>
        <p:nvSpPr>
          <p:cNvPr id="70" name="Google Shape;70;p28"/>
          <p:cNvSpPr>
            <a:spLocks noGrp="1"/>
          </p:cNvSpPr>
          <p:nvPr>
            <p:ph type="pic" idx="2"/>
          </p:nvPr>
        </p:nvSpPr>
        <p:spPr>
          <a:xfrm>
            <a:off x="8075981" y="1667866"/>
            <a:ext cx="4389120" cy="4389120"/>
          </a:xfrm>
          <a:prstGeom prst="ellipse">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2400"/>
              <a:buFont typeface="Arial"/>
              <a:buNone/>
              <a:defRPr sz="2400">
                <a:solidFill>
                  <a:schemeClr val="dk1"/>
                </a:solidFill>
                <a:latin typeface="Arial"/>
                <a:ea typeface="Arial"/>
                <a:cs typeface="Arial"/>
                <a:sym typeface="Arial"/>
              </a:defRPr>
            </a:lvl1pPr>
            <a:lvl2pPr marR="0" lvl="1"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R="0" lvl="5"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R="0" lvl="6"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R="0" lvl="7"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R="0" lvl="8"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71" name="Google Shape;71;p28"/>
          <p:cNvSpPr txBox="1">
            <a:spLocks noGrp="1"/>
          </p:cNvSpPr>
          <p:nvPr>
            <p:ph type="body" idx="1"/>
          </p:nvPr>
        </p:nvSpPr>
        <p:spPr>
          <a:xfrm>
            <a:off x="1764792" y="3072385"/>
            <a:ext cx="5486400" cy="2880360"/>
          </a:xfrm>
          <a:prstGeom prst="rect">
            <a:avLst/>
          </a:prstGeom>
          <a:noFill/>
          <a:ln>
            <a:noFill/>
          </a:ln>
        </p:spPr>
        <p:txBody>
          <a:bodyPr spcFirstLastPara="1" wrap="square" lIns="91425" tIns="45700" rIns="91425" bIns="45700" anchor="t" anchorCtr="0"/>
          <a:lstStyle>
            <a:lvl1pPr marL="457200" marR="0" lvl="0" indent="-355600" algn="l" rtl="0">
              <a:spcBef>
                <a:spcPts val="0"/>
              </a:spcBef>
              <a:spcAft>
                <a:spcPts val="0"/>
              </a:spcAft>
              <a:buClr>
                <a:schemeClr val="dk1"/>
              </a:buClr>
              <a:buSzPts val="2000"/>
              <a:buFont typeface="Arial"/>
              <a:buChar char="•"/>
              <a:defRPr sz="2000">
                <a:solidFill>
                  <a:schemeClr val="dk1"/>
                </a:solidFill>
                <a:latin typeface="Arial"/>
                <a:ea typeface="Arial"/>
                <a:cs typeface="Arial"/>
                <a:sym typeface="Arial"/>
              </a:defRPr>
            </a:lvl1pPr>
            <a:lvl2pPr marL="914400" marR="0" lvl="1" indent="-355600" algn="l" rtl="0">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1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5279" algn="l" rtl="0">
              <a:spcBef>
                <a:spcPts val="180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72" name="Google Shape;72;p28"/>
          <p:cNvSpPr txBox="1">
            <a:spLocks noGrp="1"/>
          </p:cNvSpPr>
          <p:nvPr>
            <p:ph type="body" idx="3"/>
          </p:nvPr>
        </p:nvSpPr>
        <p:spPr>
          <a:xfrm>
            <a:off x="1764792" y="1903872"/>
            <a:ext cx="6042778" cy="578499"/>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2"/>
              </a:buClr>
              <a:buSzPts val="2800"/>
              <a:buFont typeface="Arial"/>
              <a:buNone/>
              <a:defRPr sz="2800" b="0">
                <a:solidFill>
                  <a:schemeClr val="dk2"/>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pic>
        <p:nvPicPr>
          <p:cNvPr id="73" name="Google Shape;73;p28"/>
          <p:cNvPicPr preferRelativeResize="0"/>
          <p:nvPr/>
        </p:nvPicPr>
        <p:blipFill rotWithShape="1">
          <a:blip r:embed="rId4">
            <a:alphaModFix/>
          </a:blip>
          <a:srcRect/>
          <a:stretch/>
        </p:blipFill>
        <p:spPr>
          <a:xfrm>
            <a:off x="671635" y="7413535"/>
            <a:ext cx="2392286" cy="629107"/>
          </a:xfrm>
          <a:prstGeom prst="rect">
            <a:avLst/>
          </a:prstGeom>
          <a:noFill/>
          <a:ln>
            <a:noFill/>
          </a:ln>
        </p:spPr>
      </p:pic>
      <p:sp>
        <p:nvSpPr>
          <p:cNvPr id="74" name="Google Shape;74;p28"/>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75"/>
        <p:cNvGrpSpPr/>
        <p:nvPr/>
      </p:nvGrpSpPr>
      <p:grpSpPr>
        <a:xfrm>
          <a:off x="0" y="0"/>
          <a:ext cx="0" cy="0"/>
          <a:chOff x="0" y="0"/>
          <a:chExt cx="0" cy="0"/>
        </a:xfrm>
      </p:grpSpPr>
      <p:sp>
        <p:nvSpPr>
          <p:cNvPr id="76" name="Google Shape;76;p29"/>
          <p:cNvSpPr txBox="1">
            <a:spLocks noGrp="1"/>
          </p:cNvSpPr>
          <p:nvPr>
            <p:ph type="body" idx="1"/>
          </p:nvPr>
        </p:nvSpPr>
        <p:spPr>
          <a:xfrm>
            <a:off x="548638" y="1366054"/>
            <a:ext cx="6373368" cy="582113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1800"/>
              </a:spcBef>
              <a:spcAft>
                <a:spcPts val="0"/>
              </a:spcAft>
              <a:buClr>
                <a:schemeClr val="dk1"/>
              </a:buClr>
              <a:buSzPts val="2000"/>
              <a:buFont typeface="Arial"/>
              <a:buNone/>
              <a:defRPr sz="2000" b="0">
                <a:solidFill>
                  <a:schemeClr val="dk1"/>
                </a:solidFill>
                <a:latin typeface="Arial"/>
                <a:ea typeface="Arial"/>
                <a:cs typeface="Arial"/>
                <a:sym typeface="Arial"/>
              </a:defRPr>
            </a:lvl1pPr>
            <a:lvl2pPr marL="914400" marR="0" lvl="1" indent="-355600" algn="l" rtl="0">
              <a:lnSpc>
                <a:spcPct val="100000"/>
              </a:lnSpc>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lnSpc>
                <a:spcPct val="100000"/>
              </a:lnSpc>
              <a:spcBef>
                <a:spcPts val="7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42900" algn="l" rtl="0">
              <a:spcBef>
                <a:spcPts val="72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35279" algn="l" rtl="0">
              <a:spcBef>
                <a:spcPts val="72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77" name="Google Shape;77;p29"/>
          <p:cNvSpPr txBox="1">
            <a:spLocks noGrp="1"/>
          </p:cNvSpPr>
          <p:nvPr>
            <p:ph type="title"/>
          </p:nvPr>
        </p:nvSpPr>
        <p:spPr>
          <a:xfrm>
            <a:off x="548640" y="0"/>
            <a:ext cx="1315548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dk2"/>
              </a:buClr>
              <a:buSzPts val="2800"/>
              <a:buFont typeface="Aria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29"/>
          <p:cNvSpPr>
            <a:spLocks noGrp="1"/>
          </p:cNvSpPr>
          <p:nvPr>
            <p:ph type="pic" idx="2"/>
          </p:nvPr>
        </p:nvSpPr>
        <p:spPr>
          <a:xfrm>
            <a:off x="7303325" y="1362456"/>
            <a:ext cx="6400800" cy="582472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marR="0" lvl="1"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R="0" lvl="5"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R="0" lvl="6"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R="0" lvl="7"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R="0" lvl="8"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79" name="Google Shape;79;p29"/>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No Content">
  <p:cSld name="Title No Content">
    <p:spTree>
      <p:nvGrpSpPr>
        <p:cNvPr id="1" name="Shape 80"/>
        <p:cNvGrpSpPr/>
        <p:nvPr/>
      </p:nvGrpSpPr>
      <p:grpSpPr>
        <a:xfrm>
          <a:off x="0" y="0"/>
          <a:ext cx="0" cy="0"/>
          <a:chOff x="0" y="0"/>
          <a:chExt cx="0" cy="0"/>
        </a:xfrm>
      </p:grpSpPr>
      <p:sp>
        <p:nvSpPr>
          <p:cNvPr id="81" name="Google Shape;81;p30"/>
          <p:cNvSpPr txBox="1">
            <a:spLocks noGrp="1"/>
          </p:cNvSpPr>
          <p:nvPr>
            <p:ph type="title"/>
          </p:nvPr>
        </p:nvSpPr>
        <p:spPr>
          <a:xfrm>
            <a:off x="548640" y="0"/>
            <a:ext cx="1315548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dk2"/>
              </a:buClr>
              <a:buSzPts val="2800"/>
              <a:buFont typeface="Aria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0"/>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lank with Logo">
  <p:cSld name="Blank with Logo">
    <p:spTree>
      <p:nvGrpSpPr>
        <p:cNvPr id="1" name="Shape 83"/>
        <p:cNvGrpSpPr/>
        <p:nvPr/>
      </p:nvGrpSpPr>
      <p:grpSpPr>
        <a:xfrm>
          <a:off x="0" y="0"/>
          <a:ext cx="0" cy="0"/>
          <a:chOff x="0" y="0"/>
          <a:chExt cx="0" cy="0"/>
        </a:xfrm>
      </p:grpSpPr>
      <p:pic>
        <p:nvPicPr>
          <p:cNvPr id="84" name="Google Shape;84;p31"/>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85" name="Google Shape;85;p31"/>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olling -Multiple Choice">
  <p:cSld name="Polling -Multiple Choice">
    <p:spTree>
      <p:nvGrpSpPr>
        <p:cNvPr id="1" name="Shape 86"/>
        <p:cNvGrpSpPr/>
        <p:nvPr/>
      </p:nvGrpSpPr>
      <p:grpSpPr>
        <a:xfrm>
          <a:off x="0" y="0"/>
          <a:ext cx="0" cy="0"/>
          <a:chOff x="0" y="0"/>
          <a:chExt cx="0" cy="0"/>
        </a:xfrm>
      </p:grpSpPr>
      <p:sp>
        <p:nvSpPr>
          <p:cNvPr id="87" name="Google Shape;87;p32"/>
          <p:cNvSpPr/>
          <p:nvPr/>
        </p:nvSpPr>
        <p:spPr>
          <a:xfrm>
            <a:off x="0" y="6"/>
            <a:ext cx="14630400" cy="114002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80">
              <a:solidFill>
                <a:schemeClr val="lt1"/>
              </a:solidFill>
              <a:latin typeface="Arial"/>
              <a:ea typeface="Arial"/>
              <a:cs typeface="Arial"/>
              <a:sym typeface="Arial"/>
            </a:endParaRPr>
          </a:p>
        </p:txBody>
      </p:sp>
      <p:sp>
        <p:nvSpPr>
          <p:cNvPr id="88" name="Google Shape;88;p32"/>
          <p:cNvSpPr txBox="1">
            <a:spLocks noGrp="1"/>
          </p:cNvSpPr>
          <p:nvPr>
            <p:ph type="title"/>
          </p:nvPr>
        </p:nvSpPr>
        <p:spPr>
          <a:xfrm>
            <a:off x="548641" y="0"/>
            <a:ext cx="1315821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lt1"/>
              </a:buClr>
              <a:buSzPts val="2800"/>
              <a:buFont typeface="Arial"/>
              <a:buNone/>
              <a:defRPr sz="28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32"/>
          <p:cNvSpPr txBox="1">
            <a:spLocks noGrp="1"/>
          </p:cNvSpPr>
          <p:nvPr>
            <p:ph type="body" idx="1"/>
          </p:nvPr>
        </p:nvSpPr>
        <p:spPr>
          <a:xfrm>
            <a:off x="902525" y="1673352"/>
            <a:ext cx="12801601" cy="1212723"/>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marL="914400" marR="0" lvl="1" indent="-228600" algn="l" rtl="0">
              <a:spcBef>
                <a:spcPts val="3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2pPr>
            <a:lvl3pPr marL="1371600" marR="0" lvl="2" indent="-406400" algn="l" rtl="0">
              <a:spcBef>
                <a:spcPts val="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3pPr>
            <a:lvl4pPr marL="1828800" marR="0" lvl="3" indent="-381000" algn="l" rtl="0">
              <a:spcBef>
                <a:spcPts val="96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L="2286000" marR="0" lvl="4" indent="-370839" algn="l" rtl="0">
              <a:spcBef>
                <a:spcPts val="96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5pPr>
            <a:lvl6pPr marL="2743200" marR="0" lvl="5" indent="-431800" algn="l" rtl="0">
              <a:spcBef>
                <a:spcPts val="96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90" name="Google Shape;90;p32"/>
          <p:cNvSpPr txBox="1">
            <a:spLocks noGrp="1"/>
          </p:cNvSpPr>
          <p:nvPr>
            <p:ph type="body" idx="2"/>
          </p:nvPr>
        </p:nvSpPr>
        <p:spPr>
          <a:xfrm>
            <a:off x="1638300" y="3343275"/>
            <a:ext cx="7286625" cy="3752850"/>
          </a:xfrm>
          <a:prstGeom prst="rect">
            <a:avLst/>
          </a:prstGeom>
          <a:noFill/>
          <a:ln>
            <a:noFill/>
          </a:ln>
        </p:spPr>
        <p:txBody>
          <a:bodyPr spcFirstLastPara="1" wrap="square" lIns="91425" tIns="45700" rIns="91425" bIns="45700" anchor="t" anchorCtr="0"/>
          <a:lstStyle>
            <a:lvl1pPr marL="457200" marR="0" lvl="0" indent="-431800" algn="l" rtl="0">
              <a:spcBef>
                <a:spcPts val="0"/>
              </a:spcBef>
              <a:spcAft>
                <a:spcPts val="0"/>
              </a:spcAft>
              <a:buClr>
                <a:schemeClr val="dk1"/>
              </a:buClr>
              <a:buSzPts val="3200"/>
              <a:buFont typeface="Arial"/>
              <a:buAutoNum type="alphaUcPeriod"/>
              <a:defRPr sz="3200">
                <a:solidFill>
                  <a:schemeClr val="dk1"/>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AutoNum type="alphaUcPeriod"/>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91" name="Google Shape;91;p32"/>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olling - True False">
  <p:cSld name="Polling - True False">
    <p:spTree>
      <p:nvGrpSpPr>
        <p:cNvPr id="1" name="Shape 92"/>
        <p:cNvGrpSpPr/>
        <p:nvPr/>
      </p:nvGrpSpPr>
      <p:grpSpPr>
        <a:xfrm>
          <a:off x="0" y="0"/>
          <a:ext cx="0" cy="0"/>
          <a:chOff x="0" y="0"/>
          <a:chExt cx="0" cy="0"/>
        </a:xfrm>
      </p:grpSpPr>
      <p:sp>
        <p:nvSpPr>
          <p:cNvPr id="93" name="Google Shape;93;p33"/>
          <p:cNvSpPr/>
          <p:nvPr/>
        </p:nvSpPr>
        <p:spPr>
          <a:xfrm>
            <a:off x="0" y="6"/>
            <a:ext cx="14630400" cy="114002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80">
              <a:solidFill>
                <a:schemeClr val="lt1"/>
              </a:solidFill>
              <a:latin typeface="Arial"/>
              <a:ea typeface="Arial"/>
              <a:cs typeface="Arial"/>
              <a:sym typeface="Arial"/>
            </a:endParaRPr>
          </a:p>
        </p:txBody>
      </p:sp>
      <p:sp>
        <p:nvSpPr>
          <p:cNvPr id="94" name="Google Shape;94;p33"/>
          <p:cNvSpPr txBox="1">
            <a:spLocks noGrp="1"/>
          </p:cNvSpPr>
          <p:nvPr>
            <p:ph type="title"/>
          </p:nvPr>
        </p:nvSpPr>
        <p:spPr>
          <a:xfrm>
            <a:off x="548641" y="0"/>
            <a:ext cx="1315821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lt1"/>
              </a:buClr>
              <a:buSzPts val="2800"/>
              <a:buFont typeface="Arial"/>
              <a:buNone/>
              <a:defRPr sz="28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33"/>
          <p:cNvSpPr txBox="1">
            <a:spLocks noGrp="1"/>
          </p:cNvSpPr>
          <p:nvPr>
            <p:ph type="body" idx="1"/>
          </p:nvPr>
        </p:nvSpPr>
        <p:spPr>
          <a:xfrm>
            <a:off x="902525" y="1673352"/>
            <a:ext cx="12801601" cy="1212723"/>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marL="914400" marR="0" lvl="1" indent="-228600" algn="l" rtl="0">
              <a:spcBef>
                <a:spcPts val="3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2pPr>
            <a:lvl3pPr marL="1371600" marR="0" lvl="2" indent="-406400" algn="l" rtl="0">
              <a:spcBef>
                <a:spcPts val="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3pPr>
            <a:lvl4pPr marL="1828800" marR="0" lvl="3" indent="-381000" algn="l" rtl="0">
              <a:spcBef>
                <a:spcPts val="96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L="2286000" marR="0" lvl="4" indent="-370839" algn="l" rtl="0">
              <a:spcBef>
                <a:spcPts val="96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5pPr>
            <a:lvl6pPr marL="2743200" marR="0" lvl="5" indent="-431800" algn="l" rtl="0">
              <a:spcBef>
                <a:spcPts val="96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96" name="Google Shape;96;p33"/>
          <p:cNvSpPr txBox="1">
            <a:spLocks noGrp="1"/>
          </p:cNvSpPr>
          <p:nvPr>
            <p:ph type="body" idx="2"/>
          </p:nvPr>
        </p:nvSpPr>
        <p:spPr>
          <a:xfrm>
            <a:off x="1638300" y="3343275"/>
            <a:ext cx="7286625" cy="3752850"/>
          </a:xfrm>
          <a:prstGeom prst="rect">
            <a:avLst/>
          </a:prstGeom>
          <a:noFill/>
          <a:ln>
            <a:noFill/>
          </a:ln>
        </p:spPr>
        <p:txBody>
          <a:bodyPr spcFirstLastPara="1" wrap="square" lIns="91425" tIns="45700" rIns="91425" bIns="45700" anchor="t" anchorCtr="0"/>
          <a:lstStyle>
            <a:lvl1pPr marL="457200" marR="0" lvl="0" indent="-431800" algn="l" rtl="0">
              <a:spcBef>
                <a:spcPts val="0"/>
              </a:spcBef>
              <a:spcAft>
                <a:spcPts val="0"/>
              </a:spcAft>
              <a:buClr>
                <a:schemeClr val="dk2"/>
              </a:buClr>
              <a:buSzPts val="3200"/>
              <a:buFont typeface="Noto Sans Symbols"/>
              <a:buChar char="□"/>
              <a:defRPr sz="3200">
                <a:solidFill>
                  <a:schemeClr val="dk1"/>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AutoNum type="alphaUcPeriod"/>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350520"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97" name="Google Shape;97;p33"/>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Summary">
  <p:cSld name="Summary">
    <p:bg>
      <p:bgPr>
        <a:solidFill>
          <a:schemeClr val="lt1"/>
        </a:solidFill>
        <a:effectLst/>
      </p:bgPr>
    </p:bg>
    <p:spTree>
      <p:nvGrpSpPr>
        <p:cNvPr id="1" name="Shape 98"/>
        <p:cNvGrpSpPr/>
        <p:nvPr/>
      </p:nvGrpSpPr>
      <p:grpSpPr>
        <a:xfrm>
          <a:off x="0" y="0"/>
          <a:ext cx="0" cy="0"/>
          <a:chOff x="0" y="0"/>
          <a:chExt cx="0" cy="0"/>
        </a:xfrm>
      </p:grpSpPr>
      <p:sp>
        <p:nvSpPr>
          <p:cNvPr id="99" name="Google Shape;99;p34"/>
          <p:cNvSpPr txBox="1">
            <a:spLocks noGrp="1"/>
          </p:cNvSpPr>
          <p:nvPr>
            <p:ph type="ctrTitle"/>
          </p:nvPr>
        </p:nvSpPr>
        <p:spPr>
          <a:xfrm>
            <a:off x="918361" y="578083"/>
            <a:ext cx="3943349" cy="430886"/>
          </a:xfrm>
          <a:prstGeom prst="rect">
            <a:avLst/>
          </a:prstGeom>
          <a:noFill/>
          <a:ln>
            <a:noFill/>
          </a:ln>
        </p:spPr>
        <p:txBody>
          <a:bodyPr spcFirstLastPara="1" wrap="square" lIns="0" tIns="0" rIns="0" bIns="0" anchor="ctr" anchorCtr="0">
            <a:spAutoFit/>
          </a:bodyPr>
          <a:lstStyle>
            <a:lvl1pPr lvl="0" algn="l">
              <a:spcBef>
                <a:spcPts val="0"/>
              </a:spcBef>
              <a:spcAft>
                <a:spcPts val="0"/>
              </a:spcAft>
              <a:buClr>
                <a:schemeClr val="dk2"/>
              </a:buClr>
              <a:buSzPts val="2800"/>
              <a:buFont typeface="Arial"/>
              <a:buNone/>
              <a:defRPr sz="28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4"/>
          <p:cNvSpPr>
            <a:spLocks noGrp="1"/>
          </p:cNvSpPr>
          <p:nvPr>
            <p:ph type="pic" idx="2"/>
          </p:nvPr>
        </p:nvSpPr>
        <p:spPr>
          <a:xfrm>
            <a:off x="927895" y="1137139"/>
            <a:ext cx="12774613" cy="66241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marR="0" lvl="1"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920"/>
              <a:buFont typeface="Arial"/>
              <a:buChar char="–"/>
              <a:defRPr sz="1920" b="0" i="0" u="none" strike="noStrike" cap="none">
                <a:solidFill>
                  <a:schemeClr val="dk1"/>
                </a:solidFill>
                <a:latin typeface="Arial"/>
                <a:ea typeface="Arial"/>
                <a:cs typeface="Arial"/>
                <a:sym typeface="Arial"/>
              </a:defRPr>
            </a:lvl5pPr>
            <a:lvl6pPr marR="0" lvl="5"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R="0" lvl="6"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R="0" lvl="7"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R="0" lvl="8"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Knowledge Check">
  <p:cSld name="Knowledge Check">
    <p:spTree>
      <p:nvGrpSpPr>
        <p:cNvPr id="1" name="Shape 101"/>
        <p:cNvGrpSpPr/>
        <p:nvPr/>
      </p:nvGrpSpPr>
      <p:grpSpPr>
        <a:xfrm>
          <a:off x="0" y="0"/>
          <a:ext cx="0" cy="0"/>
          <a:chOff x="0" y="0"/>
          <a:chExt cx="0" cy="0"/>
        </a:xfrm>
      </p:grpSpPr>
      <p:sp>
        <p:nvSpPr>
          <p:cNvPr id="102" name="Google Shape;102;p35"/>
          <p:cNvSpPr/>
          <p:nvPr/>
        </p:nvSpPr>
        <p:spPr>
          <a:xfrm>
            <a:off x="8656982" y="-1477352"/>
            <a:ext cx="8339328" cy="8339328"/>
          </a:xfrm>
          <a:custGeom>
            <a:avLst/>
            <a:gdLst/>
            <a:ahLst/>
            <a:cxnLst/>
            <a:rect l="l" t="t" r="r" b="b"/>
            <a:pathLst>
              <a:path w="774614" h="768096" extrusionOk="0">
                <a:moveTo>
                  <a:pt x="385361" y="541205"/>
                </a:moveTo>
                <a:cubicBezTo>
                  <a:pt x="413542" y="541205"/>
                  <a:pt x="436388" y="564051"/>
                  <a:pt x="436388" y="592232"/>
                </a:cubicBezTo>
                <a:cubicBezTo>
                  <a:pt x="436388" y="620413"/>
                  <a:pt x="413542" y="643259"/>
                  <a:pt x="385361" y="643259"/>
                </a:cubicBezTo>
                <a:cubicBezTo>
                  <a:pt x="357180" y="643259"/>
                  <a:pt x="334334" y="620413"/>
                  <a:pt x="334334" y="592232"/>
                </a:cubicBezTo>
                <a:cubicBezTo>
                  <a:pt x="334334" y="564051"/>
                  <a:pt x="357180" y="541205"/>
                  <a:pt x="385361" y="541205"/>
                </a:cubicBezTo>
                <a:close/>
                <a:moveTo>
                  <a:pt x="384927" y="151089"/>
                </a:moveTo>
                <a:cubicBezTo>
                  <a:pt x="465136" y="151089"/>
                  <a:pt x="531785" y="217725"/>
                  <a:pt x="530159" y="298577"/>
                </a:cubicBezTo>
                <a:cubicBezTo>
                  <a:pt x="528691" y="371564"/>
                  <a:pt x="485248" y="419152"/>
                  <a:pt x="420898" y="432035"/>
                </a:cubicBezTo>
                <a:lnTo>
                  <a:pt x="418516" y="506451"/>
                </a:lnTo>
                <a:lnTo>
                  <a:pt x="351002" y="506451"/>
                </a:lnTo>
                <a:lnTo>
                  <a:pt x="346240" y="376962"/>
                </a:lnTo>
                <a:cubicBezTo>
                  <a:pt x="371779" y="379996"/>
                  <a:pt x="407264" y="379364"/>
                  <a:pt x="418516" y="367493"/>
                </a:cubicBezTo>
                <a:lnTo>
                  <a:pt x="418516" y="367650"/>
                </a:lnTo>
                <a:cubicBezTo>
                  <a:pt x="443692" y="355543"/>
                  <a:pt x="460715" y="329107"/>
                  <a:pt x="460715" y="298577"/>
                </a:cubicBezTo>
                <a:cubicBezTo>
                  <a:pt x="460715" y="255474"/>
                  <a:pt x="426784" y="220533"/>
                  <a:pt x="384927" y="220533"/>
                </a:cubicBezTo>
                <a:cubicBezTo>
                  <a:pt x="344675" y="220533"/>
                  <a:pt x="311752" y="252847"/>
                  <a:pt x="310094" y="293707"/>
                </a:cubicBezTo>
                <a:lnTo>
                  <a:pt x="240497" y="294545"/>
                </a:lnTo>
                <a:cubicBezTo>
                  <a:pt x="241863" y="214944"/>
                  <a:pt x="306052" y="151089"/>
                  <a:pt x="384927" y="151089"/>
                </a:cubicBezTo>
                <a:close/>
                <a:moveTo>
                  <a:pt x="387307" y="80788"/>
                </a:moveTo>
                <a:cubicBezTo>
                  <a:pt x="218021" y="80788"/>
                  <a:pt x="80788" y="216562"/>
                  <a:pt x="80788" y="384048"/>
                </a:cubicBezTo>
                <a:cubicBezTo>
                  <a:pt x="80788" y="551534"/>
                  <a:pt x="218021" y="687308"/>
                  <a:pt x="387307" y="687308"/>
                </a:cubicBezTo>
                <a:cubicBezTo>
                  <a:pt x="556593" y="687308"/>
                  <a:pt x="693826" y="551534"/>
                  <a:pt x="693826" y="384048"/>
                </a:cubicBezTo>
                <a:cubicBezTo>
                  <a:pt x="693826" y="216562"/>
                  <a:pt x="556593" y="80788"/>
                  <a:pt x="387307" y="80788"/>
                </a:cubicBezTo>
                <a:close/>
                <a:moveTo>
                  <a:pt x="387307" y="0"/>
                </a:moveTo>
                <a:cubicBezTo>
                  <a:pt x="601211" y="0"/>
                  <a:pt x="774614" y="171944"/>
                  <a:pt x="774614" y="384048"/>
                </a:cubicBezTo>
                <a:cubicBezTo>
                  <a:pt x="774614" y="596152"/>
                  <a:pt x="601211" y="768096"/>
                  <a:pt x="387307" y="768096"/>
                </a:cubicBezTo>
                <a:cubicBezTo>
                  <a:pt x="173403" y="768096"/>
                  <a:pt x="0" y="596152"/>
                  <a:pt x="0" y="384048"/>
                </a:cubicBezTo>
                <a:cubicBezTo>
                  <a:pt x="0" y="171944"/>
                  <a:pt x="173403" y="0"/>
                  <a:pt x="387307" y="0"/>
                </a:cubicBezTo>
                <a:close/>
              </a:path>
            </a:pathLst>
          </a:custGeom>
          <a:solidFill>
            <a:schemeClr val="dk2">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3" name="Google Shape;103;p35"/>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04" name="Google Shape;104;p35"/>
          <p:cNvSpPr txBox="1"/>
          <p:nvPr/>
        </p:nvSpPr>
        <p:spPr>
          <a:xfrm>
            <a:off x="1188720" y="2457908"/>
            <a:ext cx="6540270"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Log in to myLearning to complete a brief Knowledge Check.</a:t>
            </a:r>
            <a:endParaRPr/>
          </a:p>
        </p:txBody>
      </p:sp>
      <p:sp>
        <p:nvSpPr>
          <p:cNvPr id="105" name="Google Shape;105;p35"/>
          <p:cNvSpPr txBox="1"/>
          <p:nvPr/>
        </p:nvSpPr>
        <p:spPr>
          <a:xfrm>
            <a:off x="1437764" y="2931829"/>
            <a:ext cx="6060584" cy="1369606"/>
          </a:xfrm>
          <a:prstGeom prst="rect">
            <a:avLst/>
          </a:prstGeom>
          <a:noFill/>
          <a:ln>
            <a:noFill/>
          </a:ln>
        </p:spPr>
        <p:txBody>
          <a:bodyPr spcFirstLastPara="1" wrap="square" lIns="0" tIns="0" rIns="0" bIns="0" anchor="t" anchorCtr="0">
            <a:spAutoFit/>
          </a:bodyPr>
          <a:lstStyle/>
          <a:p>
            <a:pPr marL="274320" marR="0" lvl="0" indent="-274320" algn="l" rtl="0">
              <a:spcBef>
                <a:spcPts val="0"/>
              </a:spcBef>
              <a:spcAft>
                <a:spcPts val="0"/>
              </a:spcAft>
              <a:buClr>
                <a:schemeClr val="dk2"/>
              </a:buClr>
              <a:buSzPts val="1600"/>
              <a:buFont typeface="Arial"/>
              <a:buChar char="►"/>
            </a:pPr>
            <a:r>
              <a:rPr lang="en-US" sz="1600">
                <a:solidFill>
                  <a:schemeClr val="dk1"/>
                </a:solidFill>
                <a:latin typeface="Arial"/>
                <a:ea typeface="Arial"/>
                <a:cs typeface="Arial"/>
                <a:sym typeface="Arial"/>
              </a:rPr>
              <a:t>Go to </a:t>
            </a:r>
            <a:r>
              <a:rPr lang="en-US" sz="1600" u="none">
                <a:solidFill>
                  <a:schemeClr val="dk1"/>
                </a:solidFill>
                <a:latin typeface="Arial"/>
                <a:ea typeface="Arial"/>
                <a:cs typeface="Arial"/>
                <a:sym typeface="Arial"/>
              </a:rPr>
              <a:t>the Associate Portal &gt;Human Resources&gt;myCareer</a:t>
            </a:r>
            <a:endParaRPr sz="1600" u="sng">
              <a:solidFill>
                <a:schemeClr val="dk1"/>
              </a:solidFill>
              <a:latin typeface="Arial"/>
              <a:ea typeface="Arial"/>
              <a:cs typeface="Arial"/>
              <a:sym typeface="Arial"/>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Select myLearning from the Home drop down menu</a:t>
            </a:r>
            <a:endParaRPr sz="1600">
              <a:solidFill>
                <a:schemeClr val="dk1"/>
              </a:solidFill>
              <a:latin typeface="Arial"/>
              <a:ea typeface="Arial"/>
              <a:cs typeface="Arial"/>
              <a:sym typeface="Arial"/>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Locate course </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Click the Start Course link</a:t>
            </a:r>
            <a:endParaRPr/>
          </a:p>
        </p:txBody>
      </p:sp>
      <p:sp>
        <p:nvSpPr>
          <p:cNvPr id="106" name="Google Shape;106;p35"/>
          <p:cNvSpPr txBox="1">
            <a:spLocks noGrp="1"/>
          </p:cNvSpPr>
          <p:nvPr>
            <p:ph type="body" idx="1"/>
          </p:nvPr>
        </p:nvSpPr>
        <p:spPr>
          <a:xfrm>
            <a:off x="2931328" y="3616853"/>
            <a:ext cx="1134006" cy="372173"/>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Clr>
                <a:schemeClr val="dk1"/>
              </a:buClr>
              <a:buSzPts val="1600"/>
              <a:buFont typeface="Arial"/>
              <a:buNone/>
              <a:defRPr sz="1600">
                <a:solidFill>
                  <a:schemeClr val="dk1"/>
                </a:solidFill>
                <a:latin typeface="Arial"/>
                <a:ea typeface="Arial"/>
                <a:cs typeface="Arial"/>
                <a:sym typeface="Arial"/>
              </a:defRPr>
            </a:lvl1pPr>
            <a:lvl2pPr marL="914400" marR="0" lvl="1" indent="-431800" algn="l" rtl="0">
              <a:spcBef>
                <a:spcPts val="38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1160" algn="l" rtl="0">
              <a:spcBef>
                <a:spcPts val="0"/>
              </a:spcBef>
              <a:spcAft>
                <a:spcPts val="0"/>
              </a:spcAft>
              <a:buClr>
                <a:schemeClr val="dk1"/>
              </a:buClr>
              <a:buSzPts val="2560"/>
              <a:buFont typeface="Arial"/>
              <a:buChar char="–"/>
              <a:defRPr sz="2560" b="0" i="0" u="none" strike="noStrike" cap="none">
                <a:solidFill>
                  <a:schemeClr val="dk1"/>
                </a:solidFill>
                <a:latin typeface="Arial"/>
                <a:ea typeface="Arial"/>
                <a:cs typeface="Arial"/>
                <a:sym typeface="Arial"/>
              </a:defRPr>
            </a:lvl3pPr>
            <a:lvl4pPr marL="1828800" marR="0" lvl="3" indent="-370839" algn="l" rtl="0">
              <a:spcBef>
                <a:spcPts val="0"/>
              </a:spcBef>
              <a:spcAft>
                <a:spcPts val="0"/>
              </a:spcAft>
              <a:buClr>
                <a:schemeClr val="dk1"/>
              </a:buClr>
              <a:buSzPts val="2240"/>
              <a:buFont typeface="Arial"/>
              <a:buChar char="•"/>
              <a:defRPr sz="224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107" name="Google Shape;107;p35"/>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08" name="Google Shape;108;p35"/>
          <p:cNvSpPr txBox="1"/>
          <p:nvPr/>
        </p:nvSpPr>
        <p:spPr>
          <a:xfrm>
            <a:off x="1188720" y="1828800"/>
            <a:ext cx="4360984" cy="535531"/>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dk2"/>
                </a:solidFill>
                <a:latin typeface="Arial"/>
                <a:ea typeface="Arial"/>
                <a:cs typeface="Arial"/>
                <a:sym typeface="Arial"/>
              </a:rPr>
              <a:t>Knowledge Check</a:t>
            </a:r>
            <a:endParaRPr sz="2800" b="1">
              <a:solidFill>
                <a:schemeClr val="dk2"/>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ummary - Dark">
  <p:cSld name="Summary - Dark">
    <p:bg>
      <p:bgPr>
        <a:solidFill>
          <a:schemeClr val="dk1"/>
        </a:solidFill>
        <a:effectLst/>
      </p:bgPr>
    </p:bg>
    <p:spTree>
      <p:nvGrpSpPr>
        <p:cNvPr id="1" name="Shape 109"/>
        <p:cNvGrpSpPr/>
        <p:nvPr/>
      </p:nvGrpSpPr>
      <p:grpSpPr>
        <a:xfrm>
          <a:off x="0" y="0"/>
          <a:ext cx="0" cy="0"/>
          <a:chOff x="0" y="0"/>
          <a:chExt cx="0" cy="0"/>
        </a:xfrm>
      </p:grpSpPr>
      <p:sp>
        <p:nvSpPr>
          <p:cNvPr id="110" name="Google Shape;110;p36"/>
          <p:cNvSpPr txBox="1"/>
          <p:nvPr/>
        </p:nvSpPr>
        <p:spPr>
          <a:xfrm>
            <a:off x="4545623" y="2914472"/>
            <a:ext cx="10084777"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b="1">
                <a:solidFill>
                  <a:srgbClr val="292929"/>
                </a:solidFill>
                <a:latin typeface="Arial"/>
                <a:ea typeface="Arial"/>
                <a:cs typeface="Arial"/>
                <a:sym typeface="Arial"/>
              </a:rPr>
              <a:t>SUMMARY</a:t>
            </a:r>
            <a:endParaRPr sz="15000" b="1">
              <a:solidFill>
                <a:srgbClr val="292929"/>
              </a:solidFill>
              <a:latin typeface="Arial"/>
              <a:ea typeface="Arial"/>
              <a:cs typeface="Arial"/>
              <a:sym typeface="Arial"/>
            </a:endParaRPr>
          </a:p>
        </p:txBody>
      </p:sp>
      <p:sp>
        <p:nvSpPr>
          <p:cNvPr id="111" name="Google Shape;111;p36"/>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sz="1200">
                <a:solidFill>
                  <a:schemeClr val="lt1"/>
                </a:solidFill>
                <a:latin typeface="Arial"/>
                <a:ea typeface="Arial"/>
                <a:cs typeface="Arial"/>
                <a:sym typeface="Arial"/>
              </a:defRPr>
            </a:lvl1pPr>
            <a:lvl2pPr marL="0" lvl="1" indent="0" algn="ctr">
              <a:spcBef>
                <a:spcPts val="0"/>
              </a:spcBef>
              <a:buNone/>
              <a:defRPr sz="1200">
                <a:solidFill>
                  <a:schemeClr val="lt1"/>
                </a:solidFill>
                <a:latin typeface="Arial"/>
                <a:ea typeface="Arial"/>
                <a:cs typeface="Arial"/>
                <a:sym typeface="Arial"/>
              </a:defRPr>
            </a:lvl2pPr>
            <a:lvl3pPr marL="0" lvl="2" indent="0" algn="ctr">
              <a:spcBef>
                <a:spcPts val="0"/>
              </a:spcBef>
              <a:buNone/>
              <a:defRPr sz="1200">
                <a:solidFill>
                  <a:schemeClr val="lt1"/>
                </a:solidFill>
                <a:latin typeface="Arial"/>
                <a:ea typeface="Arial"/>
                <a:cs typeface="Arial"/>
                <a:sym typeface="Arial"/>
              </a:defRPr>
            </a:lvl3pPr>
            <a:lvl4pPr marL="0" lvl="3" indent="0" algn="ctr">
              <a:spcBef>
                <a:spcPts val="0"/>
              </a:spcBef>
              <a:buNone/>
              <a:defRPr sz="1200">
                <a:solidFill>
                  <a:schemeClr val="lt1"/>
                </a:solidFill>
                <a:latin typeface="Arial"/>
                <a:ea typeface="Arial"/>
                <a:cs typeface="Arial"/>
                <a:sym typeface="Arial"/>
              </a:defRPr>
            </a:lvl4pPr>
            <a:lvl5pPr marL="0" lvl="4" indent="0" algn="ctr">
              <a:spcBef>
                <a:spcPts val="0"/>
              </a:spcBef>
              <a:buNone/>
              <a:defRPr sz="1200">
                <a:solidFill>
                  <a:schemeClr val="lt1"/>
                </a:solidFill>
                <a:latin typeface="Arial"/>
                <a:ea typeface="Arial"/>
                <a:cs typeface="Arial"/>
                <a:sym typeface="Arial"/>
              </a:defRPr>
            </a:lvl5pPr>
            <a:lvl6pPr marL="0" lvl="5" indent="0" algn="ctr">
              <a:spcBef>
                <a:spcPts val="0"/>
              </a:spcBef>
              <a:buNone/>
              <a:defRPr sz="1200">
                <a:solidFill>
                  <a:schemeClr val="lt1"/>
                </a:solidFill>
                <a:latin typeface="Arial"/>
                <a:ea typeface="Arial"/>
                <a:cs typeface="Arial"/>
                <a:sym typeface="Arial"/>
              </a:defRPr>
            </a:lvl6pPr>
            <a:lvl7pPr marL="0" lvl="6" indent="0" algn="ctr">
              <a:spcBef>
                <a:spcPts val="0"/>
              </a:spcBef>
              <a:buNone/>
              <a:defRPr sz="1200">
                <a:solidFill>
                  <a:schemeClr val="lt1"/>
                </a:solidFill>
                <a:latin typeface="Arial"/>
                <a:ea typeface="Arial"/>
                <a:cs typeface="Arial"/>
                <a:sym typeface="Arial"/>
              </a:defRPr>
            </a:lvl7pPr>
            <a:lvl8pPr marL="0" lvl="7" indent="0" algn="ctr">
              <a:spcBef>
                <a:spcPts val="0"/>
              </a:spcBef>
              <a:buNone/>
              <a:defRPr sz="1200">
                <a:solidFill>
                  <a:schemeClr val="lt1"/>
                </a:solidFill>
                <a:latin typeface="Arial"/>
                <a:ea typeface="Arial"/>
                <a:cs typeface="Arial"/>
                <a:sym typeface="Arial"/>
              </a:defRPr>
            </a:lvl8pPr>
            <a:lvl9pPr marL="0" lvl="8" indent="0" algn="ctr">
              <a:spcBef>
                <a:spcPts val="0"/>
              </a:spcBef>
              <a:buNone/>
              <a:defRPr sz="12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12" name="Google Shape;112;p36"/>
          <p:cNvSpPr txBox="1">
            <a:spLocks noGrp="1"/>
          </p:cNvSpPr>
          <p:nvPr>
            <p:ph type="body" idx="1"/>
          </p:nvPr>
        </p:nvSpPr>
        <p:spPr>
          <a:xfrm>
            <a:off x="1198881" y="1124587"/>
            <a:ext cx="9144000" cy="5275579"/>
          </a:xfrm>
          <a:prstGeom prst="rect">
            <a:avLst/>
          </a:prstGeom>
          <a:noFill/>
          <a:ln>
            <a:noFill/>
          </a:ln>
        </p:spPr>
        <p:txBody>
          <a:bodyPr spcFirstLastPara="1" wrap="square" lIns="91425" tIns="45700" rIns="91425" bIns="45700" anchor="t" anchorCtr="0"/>
          <a:lstStyle>
            <a:lvl1pPr marL="457200" marR="0" lvl="0" indent="-228600" algn="l" rtl="0">
              <a:lnSpc>
                <a:spcPct val="150000"/>
              </a:lnSpc>
              <a:spcBef>
                <a:spcPts val="0"/>
              </a:spcBef>
              <a:spcAft>
                <a:spcPts val="0"/>
              </a:spcAft>
              <a:buClr>
                <a:schemeClr val="lt1"/>
              </a:buClr>
              <a:buSzPts val="2000"/>
              <a:buFont typeface="Arial"/>
              <a:buNone/>
              <a:defRPr sz="2000">
                <a:solidFill>
                  <a:schemeClr val="lt1"/>
                </a:solidFill>
                <a:latin typeface="Arial"/>
                <a:ea typeface="Arial"/>
                <a:cs typeface="Arial"/>
                <a:sym typeface="Arial"/>
              </a:defRPr>
            </a:lvl1pPr>
            <a:lvl2pPr marL="914400" marR="0" lvl="1" indent="-355600" algn="l" rtl="0">
              <a:lnSpc>
                <a:spcPct val="150000"/>
              </a:lnSpc>
              <a:spcBef>
                <a:spcPts val="2400"/>
              </a:spcBef>
              <a:spcAft>
                <a:spcPts val="0"/>
              </a:spcAft>
              <a:buClr>
                <a:schemeClr val="lt1"/>
              </a:buClr>
              <a:buSzPts val="2000"/>
              <a:buFont typeface="Noto Sans Symbols"/>
              <a:buChar char="✔"/>
              <a:defRPr sz="2000" b="0" i="0" u="none" strike="noStrike" cap="none">
                <a:solidFill>
                  <a:schemeClr val="lt1"/>
                </a:solidFill>
                <a:latin typeface="Arial"/>
                <a:ea typeface="Arial"/>
                <a:cs typeface="Arial"/>
                <a:sym typeface="Arial"/>
              </a:defRPr>
            </a:lvl2pPr>
            <a:lvl3pPr marL="1371600" marR="0" lvl="2" indent="-342900" algn="l" rtl="0">
              <a:lnSpc>
                <a:spcPct val="150000"/>
              </a:lnSpc>
              <a:spcBef>
                <a:spcPts val="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70839" algn="l" rtl="0">
              <a:spcBef>
                <a:spcPts val="0"/>
              </a:spcBef>
              <a:spcAft>
                <a:spcPts val="0"/>
              </a:spcAft>
              <a:buClr>
                <a:schemeClr val="lt1"/>
              </a:buClr>
              <a:buSzPts val="2240"/>
              <a:buFont typeface="Arial"/>
              <a:buChar char="•"/>
              <a:defRPr sz="2240" b="0" i="0" u="none" strike="noStrike" cap="none">
                <a:solidFill>
                  <a:schemeClr val="lt1"/>
                </a:solidFill>
                <a:latin typeface="Arial"/>
                <a:ea typeface="Arial"/>
                <a:cs typeface="Arial"/>
                <a:sym typeface="Arial"/>
              </a:defRPr>
            </a:lvl4pPr>
            <a:lvl5pPr marL="2286000" marR="0" lvl="4" indent="-350520" algn="l" rtl="0">
              <a:spcBef>
                <a:spcPts val="0"/>
              </a:spcBef>
              <a:spcAft>
                <a:spcPts val="0"/>
              </a:spcAft>
              <a:buClr>
                <a:schemeClr val="lt1"/>
              </a:buClr>
              <a:buSzPts val="1920"/>
              <a:buFont typeface="Arial"/>
              <a:buChar char="–"/>
              <a:defRPr sz="1920" b="0" i="0" u="none" strike="noStrike" cap="none">
                <a:solidFill>
                  <a:schemeClr val="lt1"/>
                </a:solidFill>
                <a:latin typeface="Arial"/>
                <a:ea typeface="Arial"/>
                <a:cs typeface="Arial"/>
                <a:sym typeface="Arial"/>
              </a:defRPr>
            </a:lvl5pPr>
            <a:lvl6pPr marL="2743200" marR="0" lvl="5"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ervice Connect">
  <p:cSld name="Service Connect">
    <p:spTree>
      <p:nvGrpSpPr>
        <p:cNvPr id="1" name="Shape 113"/>
        <p:cNvGrpSpPr/>
        <p:nvPr/>
      </p:nvGrpSpPr>
      <p:grpSpPr>
        <a:xfrm>
          <a:off x="0" y="0"/>
          <a:ext cx="0" cy="0"/>
          <a:chOff x="0" y="0"/>
          <a:chExt cx="0" cy="0"/>
        </a:xfrm>
      </p:grpSpPr>
      <p:pic>
        <p:nvPicPr>
          <p:cNvPr id="114" name="Google Shape;114;p37"/>
          <p:cNvPicPr preferRelativeResize="0"/>
          <p:nvPr/>
        </p:nvPicPr>
        <p:blipFill rotWithShape="1">
          <a:blip r:embed="rId2">
            <a:alphaModFix/>
          </a:blip>
          <a:srcRect/>
          <a:stretch/>
        </p:blipFill>
        <p:spPr>
          <a:xfrm>
            <a:off x="292828" y="845841"/>
            <a:ext cx="1608609" cy="1608609"/>
          </a:xfrm>
          <a:prstGeom prst="rect">
            <a:avLst/>
          </a:prstGeom>
          <a:noFill/>
          <a:ln>
            <a:noFill/>
          </a:ln>
        </p:spPr>
      </p:pic>
      <p:pic>
        <p:nvPicPr>
          <p:cNvPr id="115" name="Google Shape;115;p37"/>
          <p:cNvPicPr preferRelativeResize="0"/>
          <p:nvPr/>
        </p:nvPicPr>
        <p:blipFill rotWithShape="1">
          <a:blip r:embed="rId3">
            <a:alphaModFix/>
          </a:blip>
          <a:srcRect/>
          <a:stretch/>
        </p:blipFill>
        <p:spPr>
          <a:xfrm>
            <a:off x="671635" y="7413535"/>
            <a:ext cx="2392286" cy="629107"/>
          </a:xfrm>
          <a:prstGeom prst="rect">
            <a:avLst/>
          </a:prstGeom>
          <a:noFill/>
          <a:ln>
            <a:noFill/>
          </a:ln>
        </p:spPr>
      </p:pic>
      <p:sp>
        <p:nvSpPr>
          <p:cNvPr id="116" name="Google Shape;116;p37"/>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pic>
        <p:nvPicPr>
          <p:cNvPr id="117" name="Google Shape;117;p37"/>
          <p:cNvPicPr preferRelativeResize="0"/>
          <p:nvPr/>
        </p:nvPicPr>
        <p:blipFill rotWithShape="1">
          <a:blip r:embed="rId4">
            <a:alphaModFix/>
          </a:blip>
          <a:srcRect/>
          <a:stretch/>
        </p:blipFill>
        <p:spPr>
          <a:xfrm>
            <a:off x="9656502" y="1371600"/>
            <a:ext cx="4047989" cy="5897501"/>
          </a:xfrm>
          <a:prstGeom prst="rect">
            <a:avLst/>
          </a:prstGeom>
          <a:noFill/>
          <a:ln w="9525" cap="flat" cmpd="sng">
            <a:solidFill>
              <a:srgbClr val="D8D8D8"/>
            </a:solidFill>
            <a:prstDash val="solid"/>
            <a:round/>
            <a:headEnd type="none" w="sm" len="sm"/>
            <a:tailEnd type="none" w="sm" len="sm"/>
          </a:ln>
        </p:spPr>
      </p:pic>
      <p:pic>
        <p:nvPicPr>
          <p:cNvPr id="118" name="Google Shape;118;p37"/>
          <p:cNvPicPr preferRelativeResize="0"/>
          <p:nvPr/>
        </p:nvPicPr>
        <p:blipFill rotWithShape="1">
          <a:blip r:embed="rId5">
            <a:alphaModFix/>
          </a:blip>
          <a:srcRect/>
          <a:stretch/>
        </p:blipFill>
        <p:spPr>
          <a:xfrm>
            <a:off x="12868980" y="3933007"/>
            <a:ext cx="1225402" cy="1231499"/>
          </a:xfrm>
          <a:prstGeom prst="rect">
            <a:avLst/>
          </a:prstGeom>
          <a:noFill/>
          <a:ln>
            <a:noFill/>
          </a:ln>
        </p:spPr>
      </p:pic>
      <p:sp>
        <p:nvSpPr>
          <p:cNvPr id="119" name="Google Shape;119;p37"/>
          <p:cNvSpPr txBox="1"/>
          <p:nvPr/>
        </p:nvSpPr>
        <p:spPr>
          <a:xfrm>
            <a:off x="855785" y="1371600"/>
            <a:ext cx="86567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2"/>
                </a:solidFill>
                <a:latin typeface="Arial"/>
                <a:ea typeface="Arial"/>
                <a:cs typeface="Arial"/>
                <a:sym typeface="Arial"/>
              </a:rPr>
              <a:t>Always</a:t>
            </a:r>
            <a:r>
              <a:rPr lang="en-US" sz="2800">
                <a:solidFill>
                  <a:schemeClr val="dk1"/>
                </a:solidFill>
                <a:latin typeface="Arial"/>
                <a:ea typeface="Arial"/>
                <a:cs typeface="Arial"/>
                <a:sym typeface="Arial"/>
              </a:rPr>
              <a:t> start with Service Connect for CDK Support</a:t>
            </a:r>
            <a:endParaRPr sz="2800">
              <a:solidFill>
                <a:schemeClr val="dk1"/>
              </a:solidFill>
              <a:latin typeface="Arial"/>
              <a:ea typeface="Arial"/>
              <a:cs typeface="Arial"/>
              <a:sym typeface="Arial"/>
            </a:endParaRPr>
          </a:p>
        </p:txBody>
      </p:sp>
      <p:pic>
        <p:nvPicPr>
          <p:cNvPr id="120" name="Google Shape;120;p37"/>
          <p:cNvPicPr preferRelativeResize="0"/>
          <p:nvPr/>
        </p:nvPicPr>
        <p:blipFill rotWithShape="1">
          <a:blip r:embed="rId6">
            <a:alphaModFix/>
          </a:blip>
          <a:srcRect/>
          <a:stretch/>
        </p:blipFill>
        <p:spPr>
          <a:xfrm>
            <a:off x="2924879" y="2120293"/>
            <a:ext cx="774259" cy="768163"/>
          </a:xfrm>
          <a:prstGeom prst="rect">
            <a:avLst/>
          </a:prstGeom>
          <a:noFill/>
          <a:ln>
            <a:noFill/>
          </a:ln>
        </p:spPr>
      </p:pic>
      <p:sp>
        <p:nvSpPr>
          <p:cNvPr id="121" name="Google Shape;121;p37"/>
          <p:cNvSpPr txBox="1"/>
          <p:nvPr/>
        </p:nvSpPr>
        <p:spPr>
          <a:xfrm>
            <a:off x="3721089" y="2325496"/>
            <a:ext cx="4911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Service Connect Anywhere</a:t>
            </a:r>
            <a:endParaRPr sz="1600">
              <a:solidFill>
                <a:schemeClr val="dk1"/>
              </a:solidFill>
              <a:latin typeface="Arial"/>
              <a:ea typeface="Arial"/>
              <a:cs typeface="Arial"/>
              <a:sym typeface="Arial"/>
            </a:endParaRPr>
          </a:p>
        </p:txBody>
      </p:sp>
      <p:pic>
        <p:nvPicPr>
          <p:cNvPr id="122" name="Google Shape;122;p37"/>
          <p:cNvPicPr preferRelativeResize="0"/>
          <p:nvPr/>
        </p:nvPicPr>
        <p:blipFill rotWithShape="1">
          <a:blip r:embed="rId7">
            <a:alphaModFix/>
          </a:blip>
          <a:srcRect/>
          <a:stretch/>
        </p:blipFill>
        <p:spPr>
          <a:xfrm>
            <a:off x="2940733" y="3023697"/>
            <a:ext cx="780356" cy="780356"/>
          </a:xfrm>
          <a:prstGeom prst="rect">
            <a:avLst/>
          </a:prstGeom>
          <a:noFill/>
          <a:ln>
            <a:noFill/>
          </a:ln>
        </p:spPr>
      </p:pic>
      <p:sp>
        <p:nvSpPr>
          <p:cNvPr id="123" name="Google Shape;123;p37"/>
          <p:cNvSpPr txBox="1"/>
          <p:nvPr/>
        </p:nvSpPr>
        <p:spPr>
          <a:xfrm>
            <a:off x="3721089" y="3218460"/>
            <a:ext cx="4911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Service Connect Mobile</a:t>
            </a:r>
            <a:endParaRPr sz="1600">
              <a:solidFill>
                <a:schemeClr val="dk1"/>
              </a:solidFill>
              <a:latin typeface="Arial"/>
              <a:ea typeface="Arial"/>
              <a:cs typeface="Arial"/>
              <a:sym typeface="Arial"/>
            </a:endParaRPr>
          </a:p>
        </p:txBody>
      </p:sp>
      <p:sp>
        <p:nvSpPr>
          <p:cNvPr id="124" name="Google Shape;124;p37"/>
          <p:cNvSpPr txBox="1"/>
          <p:nvPr/>
        </p:nvSpPr>
        <p:spPr>
          <a:xfrm>
            <a:off x="3144666" y="4146287"/>
            <a:ext cx="4865077" cy="193899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Faster than the phone!</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Web Chat</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Search</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Service Connect Community</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Quick Start Training</a:t>
            </a:r>
            <a:endParaRPr sz="2880" b="0" i="0" u="none" strike="noStrike" cap="none">
              <a:solidFill>
                <a:srgbClr val="231F2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ervice Connect - French">
  <p:cSld name="Service Connect - French">
    <p:spTree>
      <p:nvGrpSpPr>
        <p:cNvPr id="1" name="Shape 125"/>
        <p:cNvGrpSpPr/>
        <p:nvPr/>
      </p:nvGrpSpPr>
      <p:grpSpPr>
        <a:xfrm>
          <a:off x="0" y="0"/>
          <a:ext cx="0" cy="0"/>
          <a:chOff x="0" y="0"/>
          <a:chExt cx="0" cy="0"/>
        </a:xfrm>
      </p:grpSpPr>
      <p:pic>
        <p:nvPicPr>
          <p:cNvPr id="126" name="Google Shape;126;p38"/>
          <p:cNvPicPr preferRelativeResize="0"/>
          <p:nvPr/>
        </p:nvPicPr>
        <p:blipFill rotWithShape="1">
          <a:blip r:embed="rId2">
            <a:alphaModFix/>
          </a:blip>
          <a:srcRect/>
          <a:stretch/>
        </p:blipFill>
        <p:spPr>
          <a:xfrm>
            <a:off x="292828" y="845841"/>
            <a:ext cx="1608609" cy="1608609"/>
          </a:xfrm>
          <a:prstGeom prst="rect">
            <a:avLst/>
          </a:prstGeom>
          <a:noFill/>
          <a:ln>
            <a:noFill/>
          </a:ln>
        </p:spPr>
      </p:pic>
      <p:pic>
        <p:nvPicPr>
          <p:cNvPr id="127" name="Google Shape;127;p38"/>
          <p:cNvPicPr preferRelativeResize="0"/>
          <p:nvPr/>
        </p:nvPicPr>
        <p:blipFill rotWithShape="1">
          <a:blip r:embed="rId3">
            <a:alphaModFix/>
          </a:blip>
          <a:srcRect/>
          <a:stretch/>
        </p:blipFill>
        <p:spPr>
          <a:xfrm>
            <a:off x="8935413" y="1371600"/>
            <a:ext cx="5255207" cy="5279594"/>
          </a:xfrm>
          <a:prstGeom prst="rect">
            <a:avLst/>
          </a:prstGeom>
          <a:noFill/>
          <a:ln>
            <a:noFill/>
          </a:ln>
        </p:spPr>
      </p:pic>
      <p:pic>
        <p:nvPicPr>
          <p:cNvPr id="128" name="Google Shape;128;p38"/>
          <p:cNvPicPr preferRelativeResize="0"/>
          <p:nvPr/>
        </p:nvPicPr>
        <p:blipFill rotWithShape="1">
          <a:blip r:embed="rId4">
            <a:alphaModFix/>
          </a:blip>
          <a:srcRect/>
          <a:stretch/>
        </p:blipFill>
        <p:spPr>
          <a:xfrm>
            <a:off x="671635" y="7413535"/>
            <a:ext cx="2392286" cy="629107"/>
          </a:xfrm>
          <a:prstGeom prst="rect">
            <a:avLst/>
          </a:prstGeom>
          <a:noFill/>
          <a:ln>
            <a:noFill/>
          </a:ln>
        </p:spPr>
      </p:pic>
      <p:sp>
        <p:nvSpPr>
          <p:cNvPr id="129" name="Google Shape;129;p38"/>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30" name="Google Shape;130;p38"/>
          <p:cNvSpPr txBox="1"/>
          <p:nvPr/>
        </p:nvSpPr>
        <p:spPr>
          <a:xfrm>
            <a:off x="855785" y="1371600"/>
            <a:ext cx="86567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Commencez </a:t>
            </a:r>
            <a:r>
              <a:rPr lang="en-US" sz="2800">
                <a:solidFill>
                  <a:schemeClr val="dk2"/>
                </a:solidFill>
                <a:latin typeface="Arial"/>
                <a:ea typeface="Arial"/>
                <a:cs typeface="Arial"/>
                <a:sym typeface="Arial"/>
              </a:rPr>
              <a:t>toujours</a:t>
            </a:r>
            <a:r>
              <a:rPr lang="en-US" sz="2800">
                <a:solidFill>
                  <a:schemeClr val="dk1"/>
                </a:solidFill>
                <a:latin typeface="Arial"/>
                <a:ea typeface="Arial"/>
                <a:cs typeface="Arial"/>
                <a:sym typeface="Arial"/>
              </a:rPr>
              <a:t> par Service Connect pour</a:t>
            </a:r>
            <a:endParaRPr/>
          </a:p>
        </p:txBody>
      </p:sp>
      <p:pic>
        <p:nvPicPr>
          <p:cNvPr id="131" name="Google Shape;131;p38"/>
          <p:cNvPicPr preferRelativeResize="0"/>
          <p:nvPr/>
        </p:nvPicPr>
        <p:blipFill rotWithShape="1">
          <a:blip r:embed="rId5">
            <a:alphaModFix/>
          </a:blip>
          <a:srcRect/>
          <a:stretch/>
        </p:blipFill>
        <p:spPr>
          <a:xfrm>
            <a:off x="2564335" y="2777687"/>
            <a:ext cx="774259" cy="768163"/>
          </a:xfrm>
          <a:prstGeom prst="rect">
            <a:avLst/>
          </a:prstGeom>
          <a:noFill/>
          <a:ln>
            <a:noFill/>
          </a:ln>
        </p:spPr>
      </p:pic>
      <p:sp>
        <p:nvSpPr>
          <p:cNvPr id="132" name="Google Shape;132;p38"/>
          <p:cNvSpPr txBox="1"/>
          <p:nvPr/>
        </p:nvSpPr>
        <p:spPr>
          <a:xfrm>
            <a:off x="3360545" y="2982890"/>
            <a:ext cx="4911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Service Connect Partout</a:t>
            </a:r>
            <a:endParaRPr/>
          </a:p>
        </p:txBody>
      </p:sp>
      <p:pic>
        <p:nvPicPr>
          <p:cNvPr id="133" name="Google Shape;133;p38"/>
          <p:cNvPicPr preferRelativeResize="0"/>
          <p:nvPr/>
        </p:nvPicPr>
        <p:blipFill rotWithShape="1">
          <a:blip r:embed="rId6">
            <a:alphaModFix/>
          </a:blip>
          <a:srcRect/>
          <a:stretch/>
        </p:blipFill>
        <p:spPr>
          <a:xfrm>
            <a:off x="2580189" y="3681091"/>
            <a:ext cx="780356" cy="780356"/>
          </a:xfrm>
          <a:prstGeom prst="rect">
            <a:avLst/>
          </a:prstGeom>
          <a:noFill/>
          <a:ln>
            <a:noFill/>
          </a:ln>
        </p:spPr>
      </p:pic>
      <p:sp>
        <p:nvSpPr>
          <p:cNvPr id="134" name="Google Shape;134;p38"/>
          <p:cNvSpPr txBox="1"/>
          <p:nvPr/>
        </p:nvSpPr>
        <p:spPr>
          <a:xfrm>
            <a:off x="3360545" y="3875854"/>
            <a:ext cx="4911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Service Connect Mobile</a:t>
            </a:r>
            <a:endParaRPr sz="1600">
              <a:solidFill>
                <a:schemeClr val="dk1"/>
              </a:solidFill>
              <a:latin typeface="Arial"/>
              <a:ea typeface="Arial"/>
              <a:cs typeface="Arial"/>
              <a:sym typeface="Arial"/>
            </a:endParaRPr>
          </a:p>
        </p:txBody>
      </p:sp>
      <p:sp>
        <p:nvSpPr>
          <p:cNvPr id="135" name="Google Shape;135;p38"/>
          <p:cNvSpPr txBox="1"/>
          <p:nvPr/>
        </p:nvSpPr>
        <p:spPr>
          <a:xfrm>
            <a:off x="2789392" y="4765980"/>
            <a:ext cx="4865077" cy="193899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Plus rapide que le téléphone!</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Clavardage</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Recherche</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Communauté  Service Connect</a:t>
            </a:r>
            <a:endParaRPr/>
          </a:p>
          <a:p>
            <a:pPr marL="285750" marR="0" lvl="0" indent="-285750" algn="l" rtl="0">
              <a:lnSpc>
                <a:spcPct val="100000"/>
              </a:lnSpc>
              <a:spcBef>
                <a:spcPts val="1200"/>
              </a:spcBef>
              <a:spcAft>
                <a:spcPts val="0"/>
              </a:spcAft>
              <a:buClr>
                <a:srgbClr val="82BC00"/>
              </a:buClr>
              <a:buSzPts val="1600"/>
              <a:buFont typeface="Arial"/>
              <a:buChar char="►"/>
            </a:pPr>
            <a:r>
              <a:rPr lang="en-US" sz="1600" b="0" i="0" u="none" strike="noStrike" cap="none">
                <a:solidFill>
                  <a:srgbClr val="231F20"/>
                </a:solidFill>
                <a:latin typeface="Arial"/>
                <a:ea typeface="Arial"/>
                <a:cs typeface="Arial"/>
                <a:sym typeface="Arial"/>
              </a:rPr>
              <a:t>Démarrage rapide de la formation</a:t>
            </a:r>
            <a:endParaRPr/>
          </a:p>
        </p:txBody>
      </p:sp>
      <p:sp>
        <p:nvSpPr>
          <p:cNvPr id="136" name="Google Shape;136;p38"/>
          <p:cNvSpPr txBox="1"/>
          <p:nvPr/>
        </p:nvSpPr>
        <p:spPr>
          <a:xfrm>
            <a:off x="1348155" y="1806878"/>
            <a:ext cx="4900246" cy="5355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80">
                <a:solidFill>
                  <a:schemeClr val="dk1"/>
                </a:solidFill>
                <a:latin typeface="Arial"/>
                <a:ea typeface="Arial"/>
                <a:cs typeface="Arial"/>
                <a:sym typeface="Arial"/>
              </a:rPr>
              <a:t>obtenir du Soutien CDK</a:t>
            </a:r>
            <a:endParaRPr sz="2880">
              <a:solidFill>
                <a:schemeClr val="dk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hank You">
  <p:cSld name="Thank You">
    <p:spTree>
      <p:nvGrpSpPr>
        <p:cNvPr id="1" name="Shape 137"/>
        <p:cNvGrpSpPr/>
        <p:nvPr/>
      </p:nvGrpSpPr>
      <p:grpSpPr>
        <a:xfrm>
          <a:off x="0" y="0"/>
          <a:ext cx="0" cy="0"/>
          <a:chOff x="0" y="0"/>
          <a:chExt cx="0" cy="0"/>
        </a:xfrm>
      </p:grpSpPr>
      <p:pic>
        <p:nvPicPr>
          <p:cNvPr id="138" name="Google Shape;138;p39"/>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39" name="Google Shape;139;p39"/>
          <p:cNvSpPr txBox="1"/>
          <p:nvPr/>
        </p:nvSpPr>
        <p:spPr>
          <a:xfrm>
            <a:off x="1597756" y="4866868"/>
            <a:ext cx="3665906" cy="1504770"/>
          </a:xfrm>
          <a:prstGeom prst="rect">
            <a:avLst/>
          </a:prstGeom>
          <a:noFill/>
          <a:ln>
            <a:noFill/>
          </a:ln>
        </p:spPr>
        <p:txBody>
          <a:bodyPr spcFirstLastPara="1" wrap="square" lIns="162500" tIns="81250" rIns="162500" bIns="81250" anchor="t" anchorCtr="0">
            <a:noAutofit/>
          </a:bodyPr>
          <a:lstStyle/>
          <a:p>
            <a:pPr marL="0" marR="0" lvl="1" indent="0" algn="l" rtl="0">
              <a:spcBef>
                <a:spcPts val="0"/>
              </a:spcBef>
              <a:spcAft>
                <a:spcPts val="0"/>
              </a:spcAft>
              <a:buNone/>
            </a:pPr>
            <a:r>
              <a:rPr lang="en-US" sz="1600" b="1" i="0" u="none" strike="noStrike" cap="none">
                <a:solidFill>
                  <a:srgbClr val="4D4F53"/>
                </a:solidFill>
                <a:latin typeface="Arial"/>
                <a:ea typeface="Arial"/>
                <a:cs typeface="Arial"/>
                <a:sym typeface="Arial"/>
              </a:rPr>
              <a:t>More Information</a:t>
            </a:r>
            <a:endParaRPr sz="1600" b="1" i="0" u="none" strike="noStrike" cap="none">
              <a:solidFill>
                <a:srgbClr val="4D4F53"/>
              </a:solidFill>
              <a:latin typeface="Arial"/>
              <a:ea typeface="Arial"/>
              <a:cs typeface="Arial"/>
              <a:sym typeface="Arial"/>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cdkuniversity.com </a:t>
            </a:r>
            <a:endParaRPr/>
          </a:p>
          <a:p>
            <a:pPr marL="0" marR="0" lvl="1" indent="0" algn="l" rtl="0">
              <a:spcBef>
                <a:spcPts val="0"/>
              </a:spcBef>
              <a:spcAft>
                <a:spcPts val="0"/>
              </a:spcAft>
              <a:buNone/>
            </a:pPr>
            <a:endParaRPr sz="1600" b="0" i="0" u="none" strike="noStrike" cap="none">
              <a:solidFill>
                <a:srgbClr val="4D4F53"/>
              </a:solidFill>
              <a:latin typeface="Arial"/>
              <a:ea typeface="Arial"/>
              <a:cs typeface="Arial"/>
              <a:sym typeface="Arial"/>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CDK Learning Coordinator</a:t>
            </a:r>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cdku@cdk.com or 866.535.8487</a:t>
            </a:r>
            <a:endParaRPr sz="1600" b="0" i="0" u="none" strike="noStrike" cap="none">
              <a:solidFill>
                <a:srgbClr val="4D4F53"/>
              </a:solidFill>
              <a:latin typeface="Arial"/>
              <a:ea typeface="Arial"/>
              <a:cs typeface="Arial"/>
              <a:sym typeface="Arial"/>
            </a:endParaRPr>
          </a:p>
          <a:p>
            <a:pPr marL="0" marR="0" lvl="1" indent="0" algn="ctr" rtl="0">
              <a:spcBef>
                <a:spcPts val="0"/>
              </a:spcBef>
              <a:spcAft>
                <a:spcPts val="0"/>
              </a:spcAft>
              <a:buNone/>
            </a:pPr>
            <a:endParaRPr sz="2560" b="0" i="0" u="none" strike="noStrike" cap="none">
              <a:solidFill>
                <a:srgbClr val="E6E6E6"/>
              </a:solidFill>
              <a:latin typeface="Arial"/>
              <a:ea typeface="Arial"/>
              <a:cs typeface="Arial"/>
              <a:sym typeface="Arial"/>
            </a:endParaRPr>
          </a:p>
          <a:p>
            <a:pPr marL="0" marR="0" lvl="1" indent="0" algn="ctr" rtl="0">
              <a:spcBef>
                <a:spcPts val="0"/>
              </a:spcBef>
              <a:spcAft>
                <a:spcPts val="0"/>
              </a:spcAft>
              <a:buNone/>
            </a:pPr>
            <a:endParaRPr sz="2560" b="1" i="0" u="none" strike="noStrike" cap="none">
              <a:solidFill>
                <a:srgbClr val="E6E6E6"/>
              </a:solidFill>
              <a:latin typeface="Arial"/>
              <a:ea typeface="Arial"/>
              <a:cs typeface="Arial"/>
              <a:sym typeface="Arial"/>
            </a:endParaRPr>
          </a:p>
        </p:txBody>
      </p:sp>
      <p:sp>
        <p:nvSpPr>
          <p:cNvPr id="140" name="Google Shape;140;p39"/>
          <p:cNvSpPr txBox="1"/>
          <p:nvPr/>
        </p:nvSpPr>
        <p:spPr>
          <a:xfrm>
            <a:off x="1188720" y="2457908"/>
            <a:ext cx="5832734"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Log in to CDK University for all your learning needs:</a:t>
            </a:r>
            <a:endParaRPr/>
          </a:p>
        </p:txBody>
      </p:sp>
      <p:sp>
        <p:nvSpPr>
          <p:cNvPr id="141" name="Google Shape;141;p39"/>
          <p:cNvSpPr txBox="1"/>
          <p:nvPr/>
        </p:nvSpPr>
        <p:spPr>
          <a:xfrm>
            <a:off x="1437764" y="2931829"/>
            <a:ext cx="6060584" cy="1615827"/>
          </a:xfrm>
          <a:prstGeom prst="rect">
            <a:avLst/>
          </a:prstGeom>
          <a:noFill/>
          <a:ln>
            <a:noFill/>
          </a:ln>
        </p:spPr>
        <p:txBody>
          <a:bodyPr spcFirstLastPara="1" wrap="square" lIns="0" tIns="0" rIns="0" bIns="0" anchor="t" anchorCtr="0">
            <a:spAutoFit/>
          </a:bodyPr>
          <a:lstStyle/>
          <a:p>
            <a:pPr marL="274320" marR="0" lvl="0" indent="-274320" algn="l" rtl="0">
              <a:spcBef>
                <a:spcPts val="0"/>
              </a:spcBef>
              <a:spcAft>
                <a:spcPts val="0"/>
              </a:spcAft>
              <a:buClr>
                <a:schemeClr val="dk2"/>
              </a:buClr>
              <a:buSzPts val="1600"/>
              <a:buFont typeface="Arial"/>
              <a:buChar char="►"/>
            </a:pPr>
            <a:r>
              <a:rPr lang="en-US" sz="1600">
                <a:solidFill>
                  <a:schemeClr val="dk1"/>
                </a:solidFill>
                <a:latin typeface="Arial"/>
                <a:ea typeface="Arial"/>
                <a:cs typeface="Arial"/>
                <a:sym typeface="Arial"/>
              </a:rPr>
              <a:t>Learn what you want, when you want – 24/7/365</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Navigate with ease to find appropriate learning programs</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View your learning progress via Dashboards</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Access CDK’s full schedule of learning options – with new courses added frequently</a:t>
            </a:r>
            <a:endParaRPr/>
          </a:p>
        </p:txBody>
      </p:sp>
      <p:sp>
        <p:nvSpPr>
          <p:cNvPr id="142" name="Google Shape;142;p39"/>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pic>
        <p:nvPicPr>
          <p:cNvPr id="143" name="Google Shape;143;p39"/>
          <p:cNvPicPr preferRelativeResize="0"/>
          <p:nvPr/>
        </p:nvPicPr>
        <p:blipFill rotWithShape="1">
          <a:blip r:embed="rId3">
            <a:alphaModFix/>
          </a:blip>
          <a:srcRect/>
          <a:stretch/>
        </p:blipFill>
        <p:spPr>
          <a:xfrm>
            <a:off x="7268307" y="2279452"/>
            <a:ext cx="7063108" cy="2781164"/>
          </a:xfrm>
          <a:prstGeom prst="rect">
            <a:avLst/>
          </a:prstGeom>
          <a:noFill/>
          <a:ln>
            <a:noFill/>
          </a:ln>
        </p:spPr>
      </p:pic>
      <p:sp>
        <p:nvSpPr>
          <p:cNvPr id="144" name="Google Shape;144;p39"/>
          <p:cNvSpPr txBox="1"/>
          <p:nvPr/>
        </p:nvSpPr>
        <p:spPr>
          <a:xfrm>
            <a:off x="1188720" y="1828800"/>
            <a:ext cx="5486400" cy="52322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dk2"/>
                </a:solidFill>
                <a:latin typeface="Arial"/>
                <a:ea typeface="Arial"/>
                <a:cs typeface="Arial"/>
                <a:sym typeface="Arial"/>
              </a:rPr>
              <a:t>Thank You</a:t>
            </a:r>
            <a:endParaRPr sz="2800" b="1">
              <a:solidFill>
                <a:schemeClr val="dk2"/>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hank You - French">
  <p:cSld name="Thank You - French">
    <p:spTree>
      <p:nvGrpSpPr>
        <p:cNvPr id="1" name="Shape 145"/>
        <p:cNvGrpSpPr/>
        <p:nvPr/>
      </p:nvGrpSpPr>
      <p:grpSpPr>
        <a:xfrm>
          <a:off x="0" y="0"/>
          <a:ext cx="0" cy="0"/>
          <a:chOff x="0" y="0"/>
          <a:chExt cx="0" cy="0"/>
        </a:xfrm>
      </p:grpSpPr>
      <p:pic>
        <p:nvPicPr>
          <p:cNvPr id="146" name="Google Shape;146;p40"/>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47" name="Google Shape;147;p40"/>
          <p:cNvSpPr txBox="1"/>
          <p:nvPr/>
        </p:nvSpPr>
        <p:spPr>
          <a:xfrm>
            <a:off x="1600200" y="4864607"/>
            <a:ext cx="3665906" cy="1663783"/>
          </a:xfrm>
          <a:prstGeom prst="rect">
            <a:avLst/>
          </a:prstGeom>
          <a:noFill/>
          <a:ln>
            <a:noFill/>
          </a:ln>
        </p:spPr>
        <p:txBody>
          <a:bodyPr spcFirstLastPara="1" wrap="square" lIns="162500" tIns="81250" rIns="162500" bIns="81250" anchor="t" anchorCtr="0">
            <a:noAutofit/>
          </a:bodyPr>
          <a:lstStyle/>
          <a:p>
            <a:pPr marL="0" marR="0" lvl="1" indent="0" algn="l" rtl="0">
              <a:spcBef>
                <a:spcPts val="0"/>
              </a:spcBef>
              <a:spcAft>
                <a:spcPts val="0"/>
              </a:spcAft>
              <a:buNone/>
            </a:pPr>
            <a:r>
              <a:rPr lang="en-US" sz="1600" b="1" i="0" u="none" strike="noStrike" cap="none">
                <a:solidFill>
                  <a:srgbClr val="4D4F53"/>
                </a:solidFill>
                <a:latin typeface="Arial"/>
                <a:ea typeface="Arial"/>
                <a:cs typeface="Arial"/>
                <a:sym typeface="Arial"/>
              </a:rPr>
              <a:t>Plus d'information</a:t>
            </a:r>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cdkuniversity.com</a:t>
            </a:r>
            <a:endParaRPr/>
          </a:p>
          <a:p>
            <a:pPr marL="0" marR="0" lvl="1" indent="0" algn="l" rtl="0">
              <a:spcBef>
                <a:spcPts val="0"/>
              </a:spcBef>
              <a:spcAft>
                <a:spcPts val="0"/>
              </a:spcAft>
              <a:buNone/>
            </a:pPr>
            <a:endParaRPr sz="1600" b="0" i="0" u="none" strike="noStrike" cap="none">
              <a:solidFill>
                <a:srgbClr val="4D4F53"/>
              </a:solidFill>
              <a:latin typeface="Arial"/>
              <a:ea typeface="Arial"/>
              <a:cs typeface="Arial"/>
              <a:sym typeface="Arial"/>
            </a:endParaRPr>
          </a:p>
          <a:p>
            <a:pPr marL="0" marR="0" lvl="1" indent="0" algn="l" rtl="0">
              <a:spcBef>
                <a:spcPts val="0"/>
              </a:spcBef>
              <a:spcAft>
                <a:spcPts val="0"/>
              </a:spcAft>
              <a:buNone/>
            </a:pPr>
            <a:r>
              <a:rPr lang="en-US" sz="1600" b="0" i="0" u="none" strike="noStrike" cap="none">
                <a:solidFill>
                  <a:srgbClr val="4D4F53"/>
                </a:solidFill>
                <a:latin typeface="Arial"/>
                <a:ea typeface="Arial"/>
                <a:cs typeface="Arial"/>
                <a:sym typeface="Arial"/>
              </a:rPr>
              <a:t>ou communiquez avec un coordonnateur de la Formation CDK à cdku@cdk.com ou 866.535.8487</a:t>
            </a:r>
            <a:endParaRPr/>
          </a:p>
          <a:p>
            <a:pPr marL="0" marR="0" lvl="1" indent="0" algn="l" rtl="0">
              <a:spcBef>
                <a:spcPts val="0"/>
              </a:spcBef>
              <a:spcAft>
                <a:spcPts val="0"/>
              </a:spcAft>
              <a:buNone/>
            </a:pPr>
            <a:endParaRPr sz="2560" b="0" i="0" u="none" strike="noStrike" cap="none">
              <a:solidFill>
                <a:srgbClr val="E6E6E6"/>
              </a:solidFill>
              <a:latin typeface="Arial"/>
              <a:ea typeface="Arial"/>
              <a:cs typeface="Arial"/>
              <a:sym typeface="Arial"/>
            </a:endParaRPr>
          </a:p>
          <a:p>
            <a:pPr marL="0" marR="0" lvl="1" indent="0" algn="ctr" rtl="0">
              <a:spcBef>
                <a:spcPts val="0"/>
              </a:spcBef>
              <a:spcAft>
                <a:spcPts val="0"/>
              </a:spcAft>
              <a:buNone/>
            </a:pPr>
            <a:endParaRPr sz="2560" b="1" i="0" u="none" strike="noStrike" cap="none">
              <a:solidFill>
                <a:srgbClr val="E6E6E6"/>
              </a:solidFill>
              <a:latin typeface="Arial"/>
              <a:ea typeface="Arial"/>
              <a:cs typeface="Arial"/>
              <a:sym typeface="Arial"/>
            </a:endParaRPr>
          </a:p>
        </p:txBody>
      </p:sp>
      <p:sp>
        <p:nvSpPr>
          <p:cNvPr id="148" name="Google Shape;148;p40"/>
          <p:cNvSpPr txBox="1"/>
          <p:nvPr/>
        </p:nvSpPr>
        <p:spPr>
          <a:xfrm>
            <a:off x="1188720" y="2459736"/>
            <a:ext cx="8227152"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Connectez-vous à l’Université CDK pour tous vos besoins en formation:</a:t>
            </a:r>
            <a:endParaRPr/>
          </a:p>
        </p:txBody>
      </p:sp>
      <p:sp>
        <p:nvSpPr>
          <p:cNvPr id="149" name="Google Shape;149;p40"/>
          <p:cNvSpPr txBox="1"/>
          <p:nvPr/>
        </p:nvSpPr>
        <p:spPr>
          <a:xfrm>
            <a:off x="1437764" y="2935224"/>
            <a:ext cx="8469561" cy="1369606"/>
          </a:xfrm>
          <a:prstGeom prst="rect">
            <a:avLst/>
          </a:prstGeom>
          <a:noFill/>
          <a:ln>
            <a:noFill/>
          </a:ln>
        </p:spPr>
        <p:txBody>
          <a:bodyPr spcFirstLastPara="1" wrap="square" lIns="0" tIns="0" rIns="0" bIns="0" anchor="t" anchorCtr="0">
            <a:spAutoFit/>
          </a:bodyPr>
          <a:lstStyle/>
          <a:p>
            <a:pPr marL="274320" marR="0" lvl="0" indent="-274320" algn="l" rtl="0">
              <a:spcBef>
                <a:spcPts val="0"/>
              </a:spcBef>
              <a:spcAft>
                <a:spcPts val="0"/>
              </a:spcAft>
              <a:buClr>
                <a:schemeClr val="dk2"/>
              </a:buClr>
              <a:buSzPts val="1600"/>
              <a:buFont typeface="Arial"/>
              <a:buChar char="►"/>
            </a:pPr>
            <a:r>
              <a:rPr lang="en-US" sz="1600">
                <a:solidFill>
                  <a:schemeClr val="dk1"/>
                </a:solidFill>
                <a:latin typeface="Arial"/>
                <a:ea typeface="Arial"/>
                <a:cs typeface="Arial"/>
                <a:sym typeface="Arial"/>
              </a:rPr>
              <a:t>Apprenez tout ce que vous souhaitez, au moment désiré, 24 heures sur 24</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Naviguez aisément pour trouver les programmes de formation requis</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Suivez la progression de votre formation sur les tableaux de bord</a:t>
            </a:r>
            <a:endParaRPr/>
          </a:p>
          <a:p>
            <a:pPr marL="274320" marR="0" lvl="0" indent="-274320" algn="l" rtl="0">
              <a:spcBef>
                <a:spcPts val="960"/>
              </a:spcBef>
              <a:spcAft>
                <a:spcPts val="0"/>
              </a:spcAft>
              <a:buClr>
                <a:schemeClr val="dk2"/>
              </a:buClr>
              <a:buSzPts val="1600"/>
              <a:buFont typeface="Arial"/>
              <a:buChar char="►"/>
            </a:pPr>
            <a:r>
              <a:rPr lang="en-US" sz="1600">
                <a:solidFill>
                  <a:schemeClr val="dk1"/>
                </a:solidFill>
                <a:latin typeface="Arial"/>
                <a:ea typeface="Arial"/>
                <a:cs typeface="Arial"/>
                <a:sym typeface="Arial"/>
              </a:rPr>
              <a:t>Consultez le calendrier de formation CDK – De nouveaux cours s’y ajoutent fréquemment</a:t>
            </a:r>
            <a:endParaRPr/>
          </a:p>
        </p:txBody>
      </p:sp>
      <p:sp>
        <p:nvSpPr>
          <p:cNvPr id="150" name="Google Shape;150;p40"/>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pic>
        <p:nvPicPr>
          <p:cNvPr id="151" name="Google Shape;151;p40"/>
          <p:cNvPicPr preferRelativeResize="0"/>
          <p:nvPr/>
        </p:nvPicPr>
        <p:blipFill rotWithShape="1">
          <a:blip r:embed="rId3">
            <a:alphaModFix/>
          </a:blip>
          <a:srcRect/>
          <a:stretch/>
        </p:blipFill>
        <p:spPr>
          <a:xfrm>
            <a:off x="6084896" y="4306610"/>
            <a:ext cx="7059584" cy="2779776"/>
          </a:xfrm>
          <a:prstGeom prst="rect">
            <a:avLst/>
          </a:prstGeom>
          <a:noFill/>
          <a:ln>
            <a:noFill/>
          </a:ln>
        </p:spPr>
      </p:pic>
      <p:sp>
        <p:nvSpPr>
          <p:cNvPr id="152" name="Google Shape;152;p40"/>
          <p:cNvSpPr txBox="1"/>
          <p:nvPr/>
        </p:nvSpPr>
        <p:spPr>
          <a:xfrm>
            <a:off x="1188720" y="1901952"/>
            <a:ext cx="5486400" cy="52322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dk2"/>
                </a:solidFill>
                <a:latin typeface="Arial"/>
                <a:ea typeface="Arial"/>
                <a:cs typeface="Arial"/>
                <a:sym typeface="Arial"/>
              </a:rPr>
              <a:t>Merci</a:t>
            </a:r>
            <a:endParaRPr sz="2800" b="1">
              <a:solidFill>
                <a:schemeClr val="dk2"/>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Feedback">
  <p:cSld name="Feedback">
    <p:spTree>
      <p:nvGrpSpPr>
        <p:cNvPr id="1" name="Shape 153"/>
        <p:cNvGrpSpPr/>
        <p:nvPr/>
      </p:nvGrpSpPr>
      <p:grpSpPr>
        <a:xfrm>
          <a:off x="0" y="0"/>
          <a:ext cx="0" cy="0"/>
          <a:chOff x="0" y="0"/>
          <a:chExt cx="0" cy="0"/>
        </a:xfrm>
      </p:grpSpPr>
      <p:pic>
        <p:nvPicPr>
          <p:cNvPr id="154" name="Google Shape;154;p41"/>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55" name="Google Shape;155;p41"/>
          <p:cNvSpPr txBox="1"/>
          <p:nvPr/>
        </p:nvSpPr>
        <p:spPr>
          <a:xfrm>
            <a:off x="1188720" y="2457908"/>
            <a:ext cx="6540270"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What did you think of this CDK learning session?</a:t>
            </a:r>
            <a:endParaRPr/>
          </a:p>
        </p:txBody>
      </p:sp>
      <p:sp>
        <p:nvSpPr>
          <p:cNvPr id="156" name="Google Shape;156;p41"/>
          <p:cNvSpPr txBox="1"/>
          <p:nvPr/>
        </p:nvSpPr>
        <p:spPr>
          <a:xfrm>
            <a:off x="1188720" y="2935224"/>
            <a:ext cx="6060584" cy="6206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accent4"/>
              </a:buClr>
              <a:buSzPts val="1600"/>
              <a:buFont typeface="Arial"/>
              <a:buNone/>
            </a:pPr>
            <a:r>
              <a:rPr lang="en-US" sz="1600">
                <a:solidFill>
                  <a:schemeClr val="dk1"/>
                </a:solidFill>
                <a:latin typeface="Arial"/>
                <a:ea typeface="Arial"/>
                <a:cs typeface="Arial"/>
                <a:sym typeface="Arial"/>
              </a:rPr>
              <a:t>You will be directed to short survey.</a:t>
            </a:r>
            <a:endParaRPr/>
          </a:p>
          <a:p>
            <a:pPr marL="0" marR="0" lvl="0" indent="0" algn="l" rtl="0">
              <a:spcBef>
                <a:spcPts val="960"/>
              </a:spcBef>
              <a:spcAft>
                <a:spcPts val="0"/>
              </a:spcAft>
              <a:buClr>
                <a:schemeClr val="accent4"/>
              </a:buClr>
              <a:buSzPts val="1600"/>
              <a:buFont typeface="Arial"/>
              <a:buNone/>
            </a:pPr>
            <a:r>
              <a:rPr lang="en-US" sz="1600">
                <a:solidFill>
                  <a:schemeClr val="dk1"/>
                </a:solidFill>
                <a:latin typeface="Arial"/>
                <a:ea typeface="Arial"/>
                <a:cs typeface="Arial"/>
                <a:sym typeface="Arial"/>
              </a:rPr>
              <a:t>Please provide us with your feedback.</a:t>
            </a:r>
            <a:endParaRPr/>
          </a:p>
        </p:txBody>
      </p:sp>
      <p:sp>
        <p:nvSpPr>
          <p:cNvPr id="157" name="Google Shape;157;p41"/>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58" name="Google Shape;158;p41"/>
          <p:cNvSpPr txBox="1"/>
          <p:nvPr/>
        </p:nvSpPr>
        <p:spPr>
          <a:xfrm>
            <a:off x="1188720" y="1828800"/>
            <a:ext cx="5486400" cy="52322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accent6"/>
                </a:solidFill>
                <a:latin typeface="Arial"/>
                <a:ea typeface="Arial"/>
                <a:cs typeface="Arial"/>
                <a:sym typeface="Arial"/>
              </a:rPr>
              <a:t>Feedback</a:t>
            </a:r>
            <a:endParaRPr sz="2800" b="1">
              <a:solidFill>
                <a:schemeClr val="accent6"/>
              </a:solidFill>
              <a:latin typeface="Arial"/>
              <a:ea typeface="Arial"/>
              <a:cs typeface="Arial"/>
              <a:sym typeface="Arial"/>
            </a:endParaRPr>
          </a:p>
        </p:txBody>
      </p:sp>
      <p:pic>
        <p:nvPicPr>
          <p:cNvPr id="159" name="Google Shape;159;p41"/>
          <p:cNvPicPr preferRelativeResize="0"/>
          <p:nvPr/>
        </p:nvPicPr>
        <p:blipFill rotWithShape="1">
          <a:blip r:embed="rId3">
            <a:alphaModFix/>
          </a:blip>
          <a:srcRect/>
          <a:stretch/>
        </p:blipFill>
        <p:spPr>
          <a:xfrm>
            <a:off x="7722933" y="-2267712"/>
            <a:ext cx="8339328" cy="8339328"/>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Feedback - French">
  <p:cSld name="Feedback - French">
    <p:spTree>
      <p:nvGrpSpPr>
        <p:cNvPr id="1" name="Shape 160"/>
        <p:cNvGrpSpPr/>
        <p:nvPr/>
      </p:nvGrpSpPr>
      <p:grpSpPr>
        <a:xfrm>
          <a:off x="0" y="0"/>
          <a:ext cx="0" cy="0"/>
          <a:chOff x="0" y="0"/>
          <a:chExt cx="0" cy="0"/>
        </a:xfrm>
      </p:grpSpPr>
      <p:pic>
        <p:nvPicPr>
          <p:cNvPr id="161" name="Google Shape;161;p42"/>
          <p:cNvPicPr preferRelativeResize="0"/>
          <p:nvPr/>
        </p:nvPicPr>
        <p:blipFill rotWithShape="1">
          <a:blip r:embed="rId2">
            <a:alphaModFix/>
          </a:blip>
          <a:srcRect/>
          <a:stretch/>
        </p:blipFill>
        <p:spPr>
          <a:xfrm>
            <a:off x="671635" y="7413535"/>
            <a:ext cx="2392286" cy="629107"/>
          </a:xfrm>
          <a:prstGeom prst="rect">
            <a:avLst/>
          </a:prstGeom>
          <a:noFill/>
          <a:ln>
            <a:noFill/>
          </a:ln>
        </p:spPr>
      </p:pic>
      <p:sp>
        <p:nvSpPr>
          <p:cNvPr id="162" name="Google Shape;162;p42"/>
          <p:cNvSpPr txBox="1"/>
          <p:nvPr/>
        </p:nvSpPr>
        <p:spPr>
          <a:xfrm>
            <a:off x="1188720" y="2457908"/>
            <a:ext cx="6540270" cy="2954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20">
                <a:solidFill>
                  <a:schemeClr val="dk1"/>
                </a:solidFill>
                <a:latin typeface="Arial"/>
                <a:ea typeface="Arial"/>
                <a:cs typeface="Arial"/>
                <a:sym typeface="Arial"/>
              </a:rPr>
              <a:t>Que pensez-vous de cette session de formation CDK?</a:t>
            </a:r>
            <a:endParaRPr/>
          </a:p>
        </p:txBody>
      </p:sp>
      <p:sp>
        <p:nvSpPr>
          <p:cNvPr id="163" name="Google Shape;163;p42"/>
          <p:cNvSpPr txBox="1"/>
          <p:nvPr/>
        </p:nvSpPr>
        <p:spPr>
          <a:xfrm>
            <a:off x="1188720" y="2935224"/>
            <a:ext cx="6060584" cy="86690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accent4"/>
              </a:buClr>
              <a:buSzPts val="1600"/>
              <a:buFont typeface="Arial"/>
              <a:buNone/>
            </a:pPr>
            <a:r>
              <a:rPr lang="en-US" sz="1600">
                <a:solidFill>
                  <a:schemeClr val="dk1"/>
                </a:solidFill>
                <a:latin typeface="Arial"/>
                <a:ea typeface="Arial"/>
                <a:cs typeface="Arial"/>
                <a:sym typeface="Arial"/>
              </a:rPr>
              <a:t>Vous serez dirigé vers un site internet où nous vous demandons de bien vouloir répondre à un bref questionnaire de sondage.</a:t>
            </a:r>
            <a:endParaRPr/>
          </a:p>
          <a:p>
            <a:pPr marL="0" marR="0" lvl="0" indent="0" algn="l" rtl="0">
              <a:spcBef>
                <a:spcPts val="960"/>
              </a:spcBef>
              <a:spcAft>
                <a:spcPts val="0"/>
              </a:spcAft>
              <a:buClr>
                <a:schemeClr val="accent4"/>
              </a:buClr>
              <a:buSzPts val="1600"/>
              <a:buFont typeface="Arial"/>
              <a:buNone/>
            </a:pPr>
            <a:r>
              <a:rPr lang="en-US" sz="1600">
                <a:solidFill>
                  <a:schemeClr val="dk1"/>
                </a:solidFill>
                <a:latin typeface="Arial"/>
                <a:ea typeface="Arial"/>
                <a:cs typeface="Arial"/>
                <a:sym typeface="Arial"/>
              </a:rPr>
              <a:t>Prière de soumettre vos commentaires à CDK.</a:t>
            </a:r>
            <a:endParaRPr/>
          </a:p>
        </p:txBody>
      </p:sp>
      <p:sp>
        <p:nvSpPr>
          <p:cNvPr id="164" name="Google Shape;164;p42"/>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65" name="Google Shape;165;p42"/>
          <p:cNvSpPr txBox="1"/>
          <p:nvPr/>
        </p:nvSpPr>
        <p:spPr>
          <a:xfrm>
            <a:off x="1188720" y="1828800"/>
            <a:ext cx="5486400" cy="52322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2800" b="1">
                <a:solidFill>
                  <a:schemeClr val="accent6"/>
                </a:solidFill>
                <a:latin typeface="Arial"/>
                <a:ea typeface="Arial"/>
                <a:cs typeface="Arial"/>
                <a:sym typeface="Arial"/>
              </a:rPr>
              <a:t>Commentaires</a:t>
            </a:r>
            <a:endParaRPr sz="2800" b="1">
              <a:solidFill>
                <a:schemeClr val="accent6"/>
              </a:solidFill>
              <a:latin typeface="Arial"/>
              <a:ea typeface="Arial"/>
              <a:cs typeface="Arial"/>
              <a:sym typeface="Arial"/>
            </a:endParaRPr>
          </a:p>
        </p:txBody>
      </p:sp>
      <p:pic>
        <p:nvPicPr>
          <p:cNvPr id="166" name="Google Shape;166;p42"/>
          <p:cNvPicPr preferRelativeResize="0"/>
          <p:nvPr/>
        </p:nvPicPr>
        <p:blipFill rotWithShape="1">
          <a:blip r:embed="rId3">
            <a:alphaModFix/>
          </a:blip>
          <a:srcRect/>
          <a:stretch/>
        </p:blipFill>
        <p:spPr>
          <a:xfrm>
            <a:off x="7726680" y="-2267712"/>
            <a:ext cx="8339328" cy="8339328"/>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7"/>
        <p:cNvGrpSpPr/>
        <p:nvPr/>
      </p:nvGrpSpPr>
      <p:grpSpPr>
        <a:xfrm>
          <a:off x="0" y="0"/>
          <a:ext cx="0" cy="0"/>
          <a:chOff x="0" y="0"/>
          <a:chExt cx="0" cy="0"/>
        </a:xfrm>
      </p:grpSpPr>
      <p:sp>
        <p:nvSpPr>
          <p:cNvPr id="168" name="Google Shape;168;p43"/>
          <p:cNvSpPr txBox="1">
            <a:spLocks noGrp="1"/>
          </p:cNvSpPr>
          <p:nvPr>
            <p:ph type="body" idx="1"/>
          </p:nvPr>
        </p:nvSpPr>
        <p:spPr>
          <a:xfrm>
            <a:off x="548639" y="1366054"/>
            <a:ext cx="13158216" cy="5821130"/>
          </a:xfrm>
          <a:prstGeom prst="rect">
            <a:avLst/>
          </a:prstGeom>
          <a:noFill/>
          <a:ln>
            <a:noFill/>
          </a:ln>
        </p:spPr>
        <p:txBody>
          <a:bodyPr spcFirstLastPara="1" wrap="square" lIns="91425" tIns="45700" rIns="91425" bIns="45700" anchor="t" anchorCtr="0"/>
          <a:lstStyle>
            <a:lvl1pPr marL="457200" marR="0" lvl="0" indent="-355600" algn="l" rtl="0">
              <a:spcBef>
                <a:spcPts val="0"/>
              </a:spcBef>
              <a:spcAft>
                <a:spcPts val="0"/>
              </a:spcAft>
              <a:buClr>
                <a:schemeClr val="dk1"/>
              </a:buClr>
              <a:buSzPts val="2000"/>
              <a:buFont typeface="Arial"/>
              <a:buChar char="•"/>
              <a:defRPr sz="2000">
                <a:solidFill>
                  <a:schemeClr val="dk1"/>
                </a:solidFill>
                <a:latin typeface="Arial"/>
                <a:ea typeface="Arial"/>
                <a:cs typeface="Arial"/>
                <a:sym typeface="Arial"/>
              </a:defRPr>
            </a:lvl1pPr>
            <a:lvl2pPr marL="914400" marR="0" lvl="1" indent="-355600" algn="l" rtl="0">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42900" algn="l" rtl="0">
              <a:spcBef>
                <a:spcPts val="72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35279" algn="l" rtl="0">
              <a:spcBef>
                <a:spcPts val="72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169" name="Google Shape;169;p43"/>
          <p:cNvSpPr txBox="1">
            <a:spLocks noGrp="1"/>
          </p:cNvSpPr>
          <p:nvPr>
            <p:ph type="title"/>
          </p:nvPr>
        </p:nvSpPr>
        <p:spPr>
          <a:xfrm>
            <a:off x="548640" y="0"/>
            <a:ext cx="1315548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dk2"/>
              </a:buClr>
              <a:buSzPts val="2800"/>
              <a:buFont typeface="Aria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170"/>
        <p:cNvGrpSpPr/>
        <p:nvPr/>
      </p:nvGrpSpPr>
      <p:grpSpPr>
        <a:xfrm>
          <a:off x="0" y="0"/>
          <a:ext cx="0" cy="0"/>
          <a:chOff x="0" y="0"/>
          <a:chExt cx="0" cy="0"/>
        </a:xfrm>
      </p:grpSpPr>
      <p:sp>
        <p:nvSpPr>
          <p:cNvPr id="171" name="Google Shape;171;p44"/>
          <p:cNvSpPr txBox="1">
            <a:spLocks noGrp="1"/>
          </p:cNvSpPr>
          <p:nvPr>
            <p:ph type="body" idx="1"/>
          </p:nvPr>
        </p:nvSpPr>
        <p:spPr>
          <a:xfrm>
            <a:off x="548639" y="1366054"/>
            <a:ext cx="13158216" cy="5821130"/>
          </a:xfrm>
          <a:prstGeom prst="rect">
            <a:avLst/>
          </a:prstGeom>
          <a:noFill/>
          <a:ln>
            <a:noFill/>
          </a:ln>
        </p:spPr>
        <p:txBody>
          <a:bodyPr spcFirstLastPara="1" wrap="square" lIns="91425" tIns="45700" rIns="91425" bIns="45700" anchor="t" anchorCtr="0"/>
          <a:lstStyle>
            <a:lvl1pPr marL="457200" marR="0" lvl="0" indent="-355600" algn="l" rtl="0">
              <a:spcBef>
                <a:spcPts val="0"/>
              </a:spcBef>
              <a:spcAft>
                <a:spcPts val="0"/>
              </a:spcAft>
              <a:buClr>
                <a:schemeClr val="dk1"/>
              </a:buClr>
              <a:buSzPts val="2000"/>
              <a:buFont typeface="Arial"/>
              <a:buChar char="•"/>
              <a:defRPr sz="2000">
                <a:solidFill>
                  <a:schemeClr val="dk1"/>
                </a:solidFill>
                <a:latin typeface="Arial"/>
                <a:ea typeface="Arial"/>
                <a:cs typeface="Arial"/>
                <a:sym typeface="Arial"/>
              </a:defRPr>
            </a:lvl1pPr>
            <a:lvl2pPr marL="914400" marR="0" lvl="1" indent="-355600" algn="l" rtl="0">
              <a:spcBef>
                <a:spcPts val="18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30200" algn="l" rtl="0">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42900" algn="l" rtl="0">
              <a:spcBef>
                <a:spcPts val="72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35279" algn="l" rtl="0">
              <a:spcBef>
                <a:spcPts val="720"/>
              </a:spcBef>
              <a:spcAft>
                <a:spcPts val="0"/>
              </a:spcAft>
              <a:buClr>
                <a:schemeClr val="dk1"/>
              </a:buClr>
              <a:buSzPts val="1680"/>
              <a:buFont typeface="Arial"/>
              <a:buChar char="–"/>
              <a:defRPr sz="1679" b="0" i="0" u="none" strike="noStrike" cap="none">
                <a:solidFill>
                  <a:schemeClr val="dk1"/>
                </a:solidFill>
                <a:latin typeface="Arial"/>
                <a:ea typeface="Arial"/>
                <a:cs typeface="Arial"/>
                <a:sym typeface="Arial"/>
              </a:defRPr>
            </a:lvl5pPr>
            <a:lvl6pPr marL="2743200" marR="0" lvl="5" indent="-431800" algn="l" rtl="0">
              <a:spcBef>
                <a:spcPts val="72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6pPr>
            <a:lvl7pPr marL="3200400" marR="0" lvl="6"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7pPr>
            <a:lvl8pPr marL="3657600" marR="0" lvl="7"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8pPr>
            <a:lvl9pPr marL="4114800" marR="0" lvl="8"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9pPr>
          </a:lstStyle>
          <a:p>
            <a:endParaRPr/>
          </a:p>
        </p:txBody>
      </p:sp>
      <p:sp>
        <p:nvSpPr>
          <p:cNvPr id="172" name="Google Shape;172;p44"/>
          <p:cNvSpPr txBox="1">
            <a:spLocks noGrp="1"/>
          </p:cNvSpPr>
          <p:nvPr>
            <p:ph type="title"/>
          </p:nvPr>
        </p:nvSpPr>
        <p:spPr>
          <a:xfrm>
            <a:off x="548640" y="0"/>
            <a:ext cx="13155486" cy="1133856"/>
          </a:xfrm>
          <a:prstGeom prst="rect">
            <a:avLst/>
          </a:prstGeom>
          <a:noFill/>
          <a:ln>
            <a:noFill/>
          </a:ln>
        </p:spPr>
        <p:txBody>
          <a:bodyPr spcFirstLastPara="1" wrap="square" lIns="0" tIns="0" rIns="0" bIns="0" anchor="ctr" anchorCtr="0"/>
          <a:lstStyle>
            <a:lvl1pPr lvl="0" algn="l">
              <a:spcBef>
                <a:spcPts val="0"/>
              </a:spcBef>
              <a:spcAft>
                <a:spcPts val="0"/>
              </a:spcAft>
              <a:buClr>
                <a:schemeClr val="dk2"/>
              </a:buClr>
              <a:buSzPts val="2800"/>
              <a:buFont typeface="Aria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3"/>
        <p:cNvGrpSpPr/>
        <p:nvPr/>
      </p:nvGrpSpPr>
      <p:grpSpPr>
        <a:xfrm>
          <a:off x="0" y="0"/>
          <a:ext cx="0" cy="0"/>
          <a:chOff x="0" y="0"/>
          <a:chExt cx="0" cy="0"/>
        </a:xfrm>
      </p:grpSpPr>
      <p:sp>
        <p:nvSpPr>
          <p:cNvPr id="174" name="Google Shape;174;p45"/>
          <p:cNvSpPr txBox="1">
            <a:spLocks noGrp="1"/>
          </p:cNvSpPr>
          <p:nvPr>
            <p:ph type="ctrTitle"/>
          </p:nvPr>
        </p:nvSpPr>
        <p:spPr>
          <a:xfrm>
            <a:off x="1828800" y="1346836"/>
            <a:ext cx="10972800" cy="2865120"/>
          </a:xfrm>
          <a:prstGeom prst="rect">
            <a:avLst/>
          </a:prstGeom>
          <a:noFill/>
          <a:ln>
            <a:noFill/>
          </a:ln>
        </p:spPr>
        <p:txBody>
          <a:bodyPr spcFirstLastPara="1" wrap="square" lIns="0" tIns="0" rIns="0" bIns="0" anchor="b" anchorCtr="0"/>
          <a:lstStyle>
            <a:lvl1pPr lvl="0" algn="ctr">
              <a:spcBef>
                <a:spcPts val="0"/>
              </a:spcBef>
              <a:spcAft>
                <a:spcPts val="0"/>
              </a:spcAft>
              <a:buClr>
                <a:schemeClr val="dk2"/>
              </a:buClr>
              <a:buSzPts val="7200"/>
              <a:buFont typeface="Arial"/>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45"/>
          <p:cNvSpPr txBox="1">
            <a:spLocks noGrp="1"/>
          </p:cNvSpPr>
          <p:nvPr>
            <p:ph type="subTitle" idx="1"/>
          </p:nvPr>
        </p:nvSpPr>
        <p:spPr>
          <a:xfrm>
            <a:off x="1828800" y="4322446"/>
            <a:ext cx="10972800" cy="1986914"/>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chemeClr val="dk1"/>
              </a:buClr>
              <a:buSzPts val="2880"/>
              <a:buFont typeface="Arial"/>
              <a:buNone/>
              <a:defRPr sz="2880">
                <a:solidFill>
                  <a:schemeClr val="dk1"/>
                </a:solidFill>
                <a:latin typeface="Arial"/>
                <a:ea typeface="Arial"/>
                <a:cs typeface="Arial"/>
                <a:sym typeface="Arial"/>
              </a:defRPr>
            </a:lvl1pPr>
            <a:lvl2pPr marR="0" lvl="1" algn="ctr" rtl="0">
              <a:spcBef>
                <a:spcPts val="384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ctr" rtl="0">
              <a:spcBef>
                <a:spcPts val="0"/>
              </a:spcBef>
              <a:spcAft>
                <a:spcPts val="0"/>
              </a:spcAft>
              <a:buClr>
                <a:schemeClr val="dk1"/>
              </a:buClr>
              <a:buSzPts val="2160"/>
              <a:buFont typeface="Arial"/>
              <a:buNone/>
              <a:defRPr sz="2160" b="0" i="0" u="none" strike="noStrike" cap="none">
                <a:solidFill>
                  <a:schemeClr val="dk1"/>
                </a:solidFill>
                <a:latin typeface="Arial"/>
                <a:ea typeface="Arial"/>
                <a:cs typeface="Arial"/>
                <a:sym typeface="Arial"/>
              </a:defRPr>
            </a:lvl3pPr>
            <a:lvl4pPr marR="0" lvl="3" algn="ctr" rtl="0">
              <a:spcBef>
                <a:spcPts val="0"/>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4pPr>
            <a:lvl5pPr marR="0" lvl="4" algn="ctr" rtl="0">
              <a:spcBef>
                <a:spcPts val="0"/>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5pPr>
            <a:lvl6pPr marR="0" lvl="5" algn="ctr" rtl="0">
              <a:spcBef>
                <a:spcPts val="384"/>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6pPr>
            <a:lvl7pPr marR="0" lvl="6" algn="ctr" rtl="0">
              <a:spcBef>
                <a:spcPts val="384"/>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7pPr>
            <a:lvl8pPr marR="0" lvl="7" algn="ctr" rtl="0">
              <a:spcBef>
                <a:spcPts val="384"/>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8pPr>
            <a:lvl9pPr marR="0" lvl="8" algn="ctr" rtl="0">
              <a:spcBef>
                <a:spcPts val="384"/>
              </a:spcBef>
              <a:spcAft>
                <a:spcPts val="0"/>
              </a:spcAft>
              <a:buClr>
                <a:schemeClr val="dk1"/>
              </a:buClr>
              <a:buSzPts val="1920"/>
              <a:buFont typeface="Arial"/>
              <a:buNone/>
              <a:defRPr sz="1920" b="0" i="0" u="none" strike="noStrike" cap="none">
                <a:solidFill>
                  <a:schemeClr val="dk1"/>
                </a:solidFill>
                <a:latin typeface="Arial"/>
                <a:ea typeface="Arial"/>
                <a:cs typeface="Arial"/>
                <a:sym typeface="Arial"/>
              </a:defRPr>
            </a:lvl9pPr>
          </a:lstStyle>
          <a:p>
            <a:endParaRPr/>
          </a:p>
        </p:txBody>
      </p:sp>
      <p:sp>
        <p:nvSpPr>
          <p:cNvPr id="176" name="Google Shape;176;p45"/>
          <p:cNvSpPr txBox="1">
            <a:spLocks noGrp="1"/>
          </p:cNvSpPr>
          <p:nvPr>
            <p:ph type="dt" idx="10"/>
          </p:nvPr>
        </p:nvSpPr>
        <p:spPr>
          <a:xfrm>
            <a:off x="1005840" y="7627621"/>
            <a:ext cx="3291840" cy="4381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2880">
                <a:solidFill>
                  <a:schemeClr val="dk1"/>
                </a:solidFill>
                <a:latin typeface="Arial"/>
                <a:ea typeface="Arial"/>
                <a:cs typeface="Arial"/>
                <a:sym typeface="Arial"/>
              </a:defRPr>
            </a:lvl1pPr>
            <a:lvl2pPr marR="0" lvl="1" algn="l" rtl="0">
              <a:spcBef>
                <a:spcPts val="0"/>
              </a:spcBef>
              <a:spcAft>
                <a:spcPts val="0"/>
              </a:spcAft>
              <a:buSzPts val="1400"/>
              <a:buNone/>
              <a:defRPr sz="288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88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88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88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88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88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88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880" b="0" i="0" u="none" strike="noStrike" cap="none">
                <a:solidFill>
                  <a:schemeClr val="dk1"/>
                </a:solidFill>
                <a:latin typeface="Arial"/>
                <a:ea typeface="Arial"/>
                <a:cs typeface="Arial"/>
                <a:sym typeface="Arial"/>
              </a:defRPr>
            </a:lvl9pPr>
          </a:lstStyle>
          <a:p>
            <a:endParaRPr/>
          </a:p>
        </p:txBody>
      </p:sp>
      <p:sp>
        <p:nvSpPr>
          <p:cNvPr id="177" name="Google Shape;177;p45"/>
          <p:cNvSpPr txBox="1">
            <a:spLocks noGrp="1"/>
          </p:cNvSpPr>
          <p:nvPr>
            <p:ph type="ftr" idx="11"/>
          </p:nvPr>
        </p:nvSpPr>
        <p:spPr>
          <a:xfrm>
            <a:off x="4846320" y="7627621"/>
            <a:ext cx="4937760" cy="4381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2880">
                <a:solidFill>
                  <a:schemeClr val="dk1"/>
                </a:solidFill>
                <a:latin typeface="Arial"/>
                <a:ea typeface="Arial"/>
                <a:cs typeface="Arial"/>
                <a:sym typeface="Arial"/>
              </a:defRPr>
            </a:lvl1pPr>
            <a:lvl2pPr marR="0" lvl="1" algn="l" rtl="0">
              <a:spcBef>
                <a:spcPts val="0"/>
              </a:spcBef>
              <a:spcAft>
                <a:spcPts val="0"/>
              </a:spcAft>
              <a:buSzPts val="1400"/>
              <a:buNone/>
              <a:defRPr sz="288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88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88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88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88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88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88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880" b="0" i="0" u="none" strike="noStrike" cap="none">
                <a:solidFill>
                  <a:schemeClr val="dk1"/>
                </a:solidFill>
                <a:latin typeface="Arial"/>
                <a:ea typeface="Arial"/>
                <a:cs typeface="Arial"/>
                <a:sym typeface="Arial"/>
              </a:defRPr>
            </a:lvl9pPr>
          </a:lstStyle>
          <a:p>
            <a:endParaRPr/>
          </a:p>
        </p:txBody>
      </p:sp>
      <p:sp>
        <p:nvSpPr>
          <p:cNvPr id="178" name="Google Shape;178;p45"/>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546274" y="1"/>
            <a:ext cx="13158216" cy="1132373"/>
          </a:xfrm>
          <a:prstGeom prst="rect">
            <a:avLst/>
          </a:prstGeom>
          <a:noFill/>
          <a:ln>
            <a:noFill/>
          </a:ln>
        </p:spPr>
        <p:txBody>
          <a:bodyPr spcFirstLastPara="1" wrap="square" lIns="0" tIns="0" rIns="0" bIns="0" anchor="ctr" anchorCtr="0"/>
          <a:lstStyle>
            <a:lvl1pPr marR="0" lvl="0" algn="l" rtl="0">
              <a:spcBef>
                <a:spcPts val="0"/>
              </a:spcBef>
              <a:spcAft>
                <a:spcPts val="0"/>
              </a:spcAft>
              <a:buClr>
                <a:schemeClr val="dk2"/>
              </a:buClr>
              <a:buSzPts val="2800"/>
              <a:buFont typeface="Arial"/>
              <a:buNone/>
              <a:defRPr sz="2800" b="1"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cxnSp>
        <p:nvCxnSpPr>
          <p:cNvPr id="11" name="Google Shape;11;p18"/>
          <p:cNvCxnSpPr/>
          <p:nvPr/>
        </p:nvCxnSpPr>
        <p:spPr>
          <a:xfrm>
            <a:off x="-11915" y="883730"/>
            <a:ext cx="13075921" cy="0"/>
          </a:xfrm>
          <a:prstGeom prst="straightConnector1">
            <a:avLst/>
          </a:prstGeom>
          <a:noFill/>
          <a:ln w="9525" cap="flat" cmpd="sng">
            <a:solidFill>
              <a:schemeClr val="dk1"/>
            </a:solidFill>
            <a:prstDash val="solid"/>
            <a:round/>
            <a:headEnd type="none" w="sm" len="sm"/>
            <a:tailEnd type="none" w="sm" len="sm"/>
          </a:ln>
        </p:spPr>
      </p:cxnSp>
      <p:sp>
        <p:nvSpPr>
          <p:cNvPr id="12" name="Google Shape;12;p18"/>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lvl1pPr marL="0" marR="0" lvl="0" indent="0" algn="ctr" rtl="0">
              <a:spcBef>
                <a:spcPts val="0"/>
              </a:spcBef>
              <a:buNone/>
              <a:defRPr sz="1200" b="0" i="0" u="none" strike="noStrike" cap="none">
                <a:solidFill>
                  <a:schemeClr val="dk1"/>
                </a:solidFill>
                <a:latin typeface="Arial"/>
                <a:ea typeface="Arial"/>
                <a:cs typeface="Arial"/>
                <a:sym typeface="Arial"/>
              </a:defRPr>
            </a:lvl1pPr>
            <a:lvl2pPr marL="0" marR="0" lvl="1" indent="0" algn="ctr" rtl="0">
              <a:spcBef>
                <a:spcPts val="0"/>
              </a:spcBef>
              <a:buNone/>
              <a:defRPr sz="1200" b="0" i="0" u="none" strike="noStrike" cap="none">
                <a:solidFill>
                  <a:schemeClr val="dk1"/>
                </a:solidFill>
                <a:latin typeface="Arial"/>
                <a:ea typeface="Arial"/>
                <a:cs typeface="Arial"/>
                <a:sym typeface="Arial"/>
              </a:defRPr>
            </a:lvl2pPr>
            <a:lvl3pPr marL="0" marR="0" lvl="2" indent="0" algn="ctr" rtl="0">
              <a:spcBef>
                <a:spcPts val="0"/>
              </a:spcBef>
              <a:buNone/>
              <a:defRPr sz="1200" b="0" i="0" u="none" strike="noStrike" cap="none">
                <a:solidFill>
                  <a:schemeClr val="dk1"/>
                </a:solidFill>
                <a:latin typeface="Arial"/>
                <a:ea typeface="Arial"/>
                <a:cs typeface="Arial"/>
                <a:sym typeface="Arial"/>
              </a:defRPr>
            </a:lvl3pPr>
            <a:lvl4pPr marL="0" marR="0" lvl="3" indent="0" algn="ctr" rtl="0">
              <a:spcBef>
                <a:spcPts val="0"/>
              </a:spcBef>
              <a:buNone/>
              <a:defRPr sz="1200" b="0" i="0" u="none" strike="noStrike" cap="none">
                <a:solidFill>
                  <a:schemeClr val="dk1"/>
                </a:solidFill>
                <a:latin typeface="Arial"/>
                <a:ea typeface="Arial"/>
                <a:cs typeface="Arial"/>
                <a:sym typeface="Arial"/>
              </a:defRPr>
            </a:lvl4pPr>
            <a:lvl5pPr marL="0" marR="0" lvl="4" indent="0" algn="ctr" rtl="0">
              <a:spcBef>
                <a:spcPts val="0"/>
              </a:spcBef>
              <a:buNone/>
              <a:defRPr sz="1200" b="0" i="0" u="none" strike="noStrike" cap="none">
                <a:solidFill>
                  <a:schemeClr val="dk1"/>
                </a:solidFill>
                <a:latin typeface="Arial"/>
                <a:ea typeface="Arial"/>
                <a:cs typeface="Arial"/>
                <a:sym typeface="Arial"/>
              </a:defRPr>
            </a:lvl5pPr>
            <a:lvl6pPr marL="0" marR="0" lvl="5" indent="0" algn="ctr" rtl="0">
              <a:spcBef>
                <a:spcPts val="0"/>
              </a:spcBef>
              <a:buNone/>
              <a:defRPr sz="1200" b="0" i="0" u="none" strike="noStrike" cap="none">
                <a:solidFill>
                  <a:schemeClr val="dk1"/>
                </a:solidFill>
                <a:latin typeface="Arial"/>
                <a:ea typeface="Arial"/>
                <a:cs typeface="Arial"/>
                <a:sym typeface="Arial"/>
              </a:defRPr>
            </a:lvl6pPr>
            <a:lvl7pPr marL="0" marR="0" lvl="6" indent="0" algn="ctr" rtl="0">
              <a:spcBef>
                <a:spcPts val="0"/>
              </a:spcBef>
              <a:buNone/>
              <a:defRPr sz="1200" b="0" i="0" u="none" strike="noStrike" cap="none">
                <a:solidFill>
                  <a:schemeClr val="dk1"/>
                </a:solidFill>
                <a:latin typeface="Arial"/>
                <a:ea typeface="Arial"/>
                <a:cs typeface="Arial"/>
                <a:sym typeface="Arial"/>
              </a:defRPr>
            </a:lvl7pPr>
            <a:lvl8pPr marL="0" marR="0" lvl="7" indent="0" algn="ctr" rtl="0">
              <a:spcBef>
                <a:spcPts val="0"/>
              </a:spcBef>
              <a:buNone/>
              <a:defRPr sz="1200" b="0" i="0" u="none" strike="noStrike" cap="none">
                <a:solidFill>
                  <a:schemeClr val="dk1"/>
                </a:solidFill>
                <a:latin typeface="Arial"/>
                <a:ea typeface="Arial"/>
                <a:cs typeface="Arial"/>
                <a:sym typeface="Arial"/>
              </a:defRPr>
            </a:lvl8pPr>
            <a:lvl9pPr marL="0" marR="0" lvl="8" indent="0" algn="ctr" rtl="0">
              <a:spcBef>
                <a:spcPts val="0"/>
              </a:spcBef>
              <a:buNone/>
              <a:defRPr sz="1200" b="0" i="0" u="none" strike="noStrike" cap="none">
                <a:solidFill>
                  <a:schemeClr val="dk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4.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mt="5000"/>
          </a:blip>
          <a:stretch>
            <a:fillRect/>
          </a:stretch>
        </a:blipFill>
        <a:effectLst/>
      </p:bgPr>
    </p:bg>
    <p:spTree>
      <p:nvGrpSpPr>
        <p:cNvPr id="1" name="Shape 183"/>
        <p:cNvGrpSpPr/>
        <p:nvPr/>
      </p:nvGrpSpPr>
      <p:grpSpPr>
        <a:xfrm>
          <a:off x="0" y="0"/>
          <a:ext cx="0" cy="0"/>
          <a:chOff x="0" y="0"/>
          <a:chExt cx="0" cy="0"/>
        </a:xfrm>
      </p:grpSpPr>
      <p:sp>
        <p:nvSpPr>
          <p:cNvPr id="184" name="Google Shape;184;p6"/>
          <p:cNvSpPr txBox="1"/>
          <p:nvPr/>
        </p:nvSpPr>
        <p:spPr>
          <a:xfrm>
            <a:off x="13314602" y="7731233"/>
            <a:ext cx="779781" cy="18466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900">
                <a:solidFill>
                  <a:schemeClr val="dk1"/>
                </a:solidFill>
                <a:latin typeface="Arial"/>
                <a:ea typeface="Arial"/>
                <a:cs typeface="Arial"/>
                <a:sym typeface="Arial"/>
              </a:rPr>
              <a:t>1</a:t>
            </a:fld>
            <a:endParaRPr sz="900">
              <a:solidFill>
                <a:schemeClr val="dk1"/>
              </a:solidFill>
              <a:latin typeface="Arial"/>
              <a:ea typeface="Arial"/>
              <a:cs typeface="Arial"/>
              <a:sym typeface="Arial"/>
            </a:endParaRPr>
          </a:p>
        </p:txBody>
      </p:sp>
      <p:sp>
        <p:nvSpPr>
          <p:cNvPr id="185" name="Google Shape;185;p6"/>
          <p:cNvSpPr txBox="1"/>
          <p:nvPr/>
        </p:nvSpPr>
        <p:spPr>
          <a:xfrm>
            <a:off x="2194561" y="83230"/>
            <a:ext cx="12176760" cy="156966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9600" b="1">
                <a:solidFill>
                  <a:schemeClr val="accent6"/>
                </a:solidFill>
                <a:latin typeface="Arial"/>
                <a:ea typeface="Arial"/>
                <a:cs typeface="Arial"/>
                <a:sym typeface="Arial"/>
              </a:rPr>
              <a:t>Hello, Next Gen!</a:t>
            </a:r>
            <a:endParaRPr sz="9600" b="1">
              <a:solidFill>
                <a:schemeClr val="accent6"/>
              </a:solidFill>
              <a:latin typeface="Arial"/>
              <a:ea typeface="Arial"/>
              <a:cs typeface="Arial"/>
              <a:sym typeface="Arial"/>
            </a:endParaRPr>
          </a:p>
        </p:txBody>
      </p:sp>
      <p:sp>
        <p:nvSpPr>
          <p:cNvPr id="186" name="Google Shape;186;p6"/>
          <p:cNvSpPr/>
          <p:nvPr/>
        </p:nvSpPr>
        <p:spPr>
          <a:xfrm>
            <a:off x="0" y="3596640"/>
            <a:ext cx="4846320" cy="4632960"/>
          </a:xfrm>
          <a:prstGeom prst="rect">
            <a:avLst/>
          </a:prstGeom>
          <a:solidFill>
            <a:schemeClr val="accent4">
              <a:alpha val="6000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Gallery of many beautiful designs</a:t>
            </a:r>
            <a:endParaRPr sz="3600">
              <a:solidFill>
                <a:schemeClr val="lt1"/>
              </a:solidFill>
              <a:latin typeface="Arial"/>
              <a:ea typeface="Arial"/>
              <a:cs typeface="Arial"/>
              <a:sym typeface="Arial"/>
            </a:endParaRPr>
          </a:p>
        </p:txBody>
      </p:sp>
      <p:sp>
        <p:nvSpPr>
          <p:cNvPr id="187" name="Google Shape;187;p6"/>
          <p:cNvSpPr/>
          <p:nvPr/>
        </p:nvSpPr>
        <p:spPr>
          <a:xfrm>
            <a:off x="4892040" y="3596640"/>
            <a:ext cx="4846320" cy="4632960"/>
          </a:xfrm>
          <a:prstGeom prst="rect">
            <a:avLst/>
          </a:prstGeom>
          <a:solidFill>
            <a:schemeClr val="dk2">
              <a:alpha val="55686"/>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Structured and organized content</a:t>
            </a:r>
            <a:endParaRPr sz="3600">
              <a:solidFill>
                <a:schemeClr val="lt1"/>
              </a:solidFill>
              <a:latin typeface="Arial"/>
              <a:ea typeface="Arial"/>
              <a:cs typeface="Arial"/>
              <a:sym typeface="Arial"/>
            </a:endParaRPr>
          </a:p>
        </p:txBody>
      </p:sp>
      <p:sp>
        <p:nvSpPr>
          <p:cNvPr id="188" name="Google Shape;188;p6"/>
          <p:cNvSpPr/>
          <p:nvPr/>
        </p:nvSpPr>
        <p:spPr>
          <a:xfrm>
            <a:off x="9784080" y="3596640"/>
            <a:ext cx="4846320" cy="4632960"/>
          </a:xfrm>
          <a:prstGeom prst="rect">
            <a:avLst/>
          </a:prstGeom>
          <a:solidFill>
            <a:schemeClr val="accent5">
              <a:alpha val="60000"/>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Responsive, mobile-first design</a:t>
            </a:r>
            <a:endParaRPr sz="3600">
              <a:solidFill>
                <a:schemeClr val="lt1"/>
              </a:solidFill>
              <a:latin typeface="Arial"/>
              <a:ea typeface="Arial"/>
              <a:cs typeface="Arial"/>
              <a:sym typeface="Arial"/>
            </a:endParaRPr>
          </a:p>
        </p:txBody>
      </p:sp>
      <p:pic>
        <p:nvPicPr>
          <p:cNvPr id="189" name="Google Shape;189;p6"/>
          <p:cNvPicPr preferRelativeResize="0"/>
          <p:nvPr/>
        </p:nvPicPr>
        <p:blipFill rotWithShape="1">
          <a:blip r:embed="rId4">
            <a:alphaModFix/>
          </a:blip>
          <a:srcRect/>
          <a:stretch/>
        </p:blipFill>
        <p:spPr>
          <a:xfrm>
            <a:off x="920312" y="2209832"/>
            <a:ext cx="2926080" cy="2773616"/>
          </a:xfrm>
          <a:prstGeom prst="rect">
            <a:avLst/>
          </a:prstGeom>
          <a:noFill/>
          <a:ln>
            <a:noFill/>
          </a:ln>
        </p:spPr>
      </p:pic>
      <p:pic>
        <p:nvPicPr>
          <p:cNvPr id="190" name="Google Shape;190;p6"/>
          <p:cNvPicPr preferRelativeResize="0"/>
          <p:nvPr/>
        </p:nvPicPr>
        <p:blipFill rotWithShape="1">
          <a:blip r:embed="rId5">
            <a:alphaModFix/>
          </a:blip>
          <a:srcRect/>
          <a:stretch/>
        </p:blipFill>
        <p:spPr>
          <a:xfrm>
            <a:off x="10854296" y="2145592"/>
            <a:ext cx="2926080" cy="2902096"/>
          </a:xfrm>
          <a:prstGeom prst="rect">
            <a:avLst/>
          </a:prstGeom>
          <a:noFill/>
          <a:ln>
            <a:noFill/>
          </a:ln>
        </p:spPr>
      </p:pic>
      <p:pic>
        <p:nvPicPr>
          <p:cNvPr id="191" name="Google Shape;191;p6"/>
          <p:cNvPicPr preferRelativeResize="0"/>
          <p:nvPr/>
        </p:nvPicPr>
        <p:blipFill rotWithShape="1">
          <a:blip r:embed="rId6">
            <a:alphaModFix/>
          </a:blip>
          <a:srcRect/>
          <a:stretch/>
        </p:blipFill>
        <p:spPr>
          <a:xfrm>
            <a:off x="5852160" y="2158489"/>
            <a:ext cx="2926080" cy="28891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7"/>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2</a:t>
            </a:fld>
            <a:endParaRPr/>
          </a:p>
        </p:txBody>
      </p:sp>
      <p:sp>
        <p:nvSpPr>
          <p:cNvPr id="198" name="Google Shape;198;p7"/>
          <p:cNvSpPr txBox="1">
            <a:spLocks noGrp="1"/>
          </p:cNvSpPr>
          <p:nvPr>
            <p:ph type="body" idx="1"/>
          </p:nvPr>
        </p:nvSpPr>
        <p:spPr>
          <a:xfrm>
            <a:off x="1054502" y="354566"/>
            <a:ext cx="11236110" cy="5275579"/>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lt1"/>
              </a:buClr>
              <a:buSzPts val="3200"/>
              <a:buFont typeface="Arial"/>
              <a:buNone/>
            </a:pPr>
            <a:r>
              <a:rPr lang="en-US" sz="3200"/>
              <a:t>Hello, Next Gen!</a:t>
            </a:r>
            <a:br>
              <a:rPr lang="en-US" sz="3200">
                <a:solidFill>
                  <a:srgbClr val="7F7F7F"/>
                </a:solidFill>
              </a:rPr>
            </a:br>
            <a:endParaRPr sz="3200">
              <a:solidFill>
                <a:srgbClr val="7F7F7F"/>
              </a:solidFill>
            </a:endParaRPr>
          </a:p>
          <a:p>
            <a:pPr marL="914400" lvl="1" indent="-457200" algn="l" rtl="0">
              <a:lnSpc>
                <a:spcPct val="100000"/>
              </a:lnSpc>
              <a:spcBef>
                <a:spcPts val="0"/>
              </a:spcBef>
              <a:spcAft>
                <a:spcPts val="0"/>
              </a:spcAft>
              <a:buClr>
                <a:schemeClr val="lt1"/>
              </a:buClr>
              <a:buSzPts val="3240"/>
              <a:buChar char="•"/>
            </a:pPr>
            <a:r>
              <a:rPr lang="en-US" sz="3240"/>
              <a:t>The Message</a:t>
            </a:r>
            <a:endParaRPr/>
          </a:p>
          <a:p>
            <a:pPr marL="914400" lvl="1" indent="-251459" algn="l" rtl="0">
              <a:lnSpc>
                <a:spcPct val="100000"/>
              </a:lnSpc>
              <a:spcBef>
                <a:spcPts val="0"/>
              </a:spcBef>
              <a:spcAft>
                <a:spcPts val="0"/>
              </a:spcAft>
              <a:buClr>
                <a:schemeClr val="lt1"/>
              </a:buClr>
              <a:buSzPts val="3240"/>
              <a:buNone/>
            </a:pPr>
            <a:endParaRPr sz="3240"/>
          </a:p>
          <a:p>
            <a:pPr marL="914400" lvl="1" indent="-457200" algn="l" rtl="0">
              <a:lnSpc>
                <a:spcPct val="100000"/>
              </a:lnSpc>
              <a:spcBef>
                <a:spcPts val="0"/>
              </a:spcBef>
              <a:spcAft>
                <a:spcPts val="0"/>
              </a:spcAft>
              <a:buClr>
                <a:schemeClr val="lt1"/>
              </a:buClr>
              <a:buSzPts val="3240"/>
              <a:buChar char="•"/>
            </a:pPr>
            <a:r>
              <a:rPr lang="en-US" sz="3240"/>
              <a:t>The Proof</a:t>
            </a:r>
            <a:endParaRPr/>
          </a:p>
          <a:p>
            <a:pPr marL="1194206" lvl="2" indent="-457200" algn="l" rtl="0">
              <a:lnSpc>
                <a:spcPct val="100000"/>
              </a:lnSpc>
              <a:spcBef>
                <a:spcPts val="0"/>
              </a:spcBef>
              <a:spcAft>
                <a:spcPts val="0"/>
              </a:spcAft>
              <a:buClr>
                <a:schemeClr val="lt1"/>
              </a:buClr>
              <a:buSzPts val="3240"/>
              <a:buChar char="•"/>
            </a:pPr>
            <a:r>
              <a:rPr lang="en-US" sz="3240"/>
              <a:t>Engagement Map</a:t>
            </a:r>
            <a:endParaRPr/>
          </a:p>
          <a:p>
            <a:pPr marL="1194206" lvl="2" indent="-457200" algn="l" rtl="0">
              <a:lnSpc>
                <a:spcPct val="100000"/>
              </a:lnSpc>
              <a:spcBef>
                <a:spcPts val="0"/>
              </a:spcBef>
              <a:spcAft>
                <a:spcPts val="0"/>
              </a:spcAft>
              <a:buClr>
                <a:schemeClr val="lt1"/>
              </a:buClr>
              <a:buSzPts val="3240"/>
              <a:buChar char="•"/>
            </a:pPr>
            <a:r>
              <a:rPr lang="en-US" sz="3240"/>
              <a:t>Analytics</a:t>
            </a:r>
            <a:br>
              <a:rPr lang="en-US" sz="3240"/>
            </a:br>
            <a:endParaRPr sz="3200"/>
          </a:p>
          <a:p>
            <a:pPr marL="914400" lvl="1" indent="-457200" algn="l" rtl="0">
              <a:lnSpc>
                <a:spcPct val="100000"/>
              </a:lnSpc>
              <a:spcBef>
                <a:spcPts val="0"/>
              </a:spcBef>
              <a:spcAft>
                <a:spcPts val="0"/>
              </a:spcAft>
              <a:buClr>
                <a:schemeClr val="lt1"/>
              </a:buClr>
              <a:buSzPts val="3200"/>
              <a:buChar char="•"/>
            </a:pPr>
            <a:r>
              <a:rPr lang="en-US" sz="3200"/>
              <a:t>Demo</a:t>
            </a:r>
            <a:endParaRPr/>
          </a:p>
          <a:p>
            <a:pPr marL="914400" lvl="1" indent="-254000" algn="l" rtl="0">
              <a:lnSpc>
                <a:spcPct val="100000"/>
              </a:lnSpc>
              <a:spcBef>
                <a:spcPts val="0"/>
              </a:spcBef>
              <a:spcAft>
                <a:spcPts val="0"/>
              </a:spcAft>
              <a:buClr>
                <a:schemeClr val="lt1"/>
              </a:buClr>
              <a:buSzPts val="3200"/>
              <a:buNone/>
            </a:pPr>
            <a:endParaRPr sz="3200"/>
          </a:p>
          <a:p>
            <a:pPr marL="914400" lvl="1" indent="-457200" algn="l" rtl="0">
              <a:lnSpc>
                <a:spcPct val="100000"/>
              </a:lnSpc>
              <a:spcBef>
                <a:spcPts val="0"/>
              </a:spcBef>
              <a:spcAft>
                <a:spcPts val="0"/>
              </a:spcAft>
              <a:buClr>
                <a:schemeClr val="lt1"/>
              </a:buClr>
              <a:buSzPts val="3200"/>
              <a:buChar char="•"/>
            </a:pPr>
            <a:r>
              <a:rPr lang="en-US" sz="3200"/>
              <a:t>Takeaways</a:t>
            </a:r>
            <a:endParaRPr sz="3200"/>
          </a:p>
          <a:p>
            <a:pPr marL="914400" lvl="1" indent="-254000" algn="l" rtl="0">
              <a:lnSpc>
                <a:spcPct val="100000"/>
              </a:lnSpc>
              <a:spcBef>
                <a:spcPts val="0"/>
              </a:spcBef>
              <a:spcAft>
                <a:spcPts val="0"/>
              </a:spcAft>
              <a:buClr>
                <a:schemeClr val="lt1"/>
              </a:buClr>
              <a:buSzPts val="3200"/>
              <a:buNone/>
            </a:pPr>
            <a:endParaRPr sz="3200"/>
          </a:p>
          <a:p>
            <a:pPr marL="465138" lvl="0" indent="0" algn="l" rtl="0">
              <a:lnSpc>
                <a:spcPct val="100000"/>
              </a:lnSpc>
              <a:spcBef>
                <a:spcPts val="0"/>
              </a:spcBef>
              <a:spcAft>
                <a:spcPts val="0"/>
              </a:spcAft>
              <a:buClr>
                <a:schemeClr val="lt1"/>
              </a:buClr>
              <a:buSzPts val="3200"/>
              <a:buNone/>
            </a:pPr>
            <a:endParaRPr sz="3200"/>
          </a:p>
          <a:p>
            <a:pPr marL="465138" lvl="0" indent="0" algn="l" rtl="0">
              <a:lnSpc>
                <a:spcPct val="100000"/>
              </a:lnSpc>
              <a:spcBef>
                <a:spcPts val="0"/>
              </a:spcBef>
              <a:spcAft>
                <a:spcPts val="0"/>
              </a:spcAft>
              <a:buClr>
                <a:schemeClr val="lt1"/>
              </a:buClr>
              <a:buSzPts val="3200"/>
              <a:buNone/>
            </a:pPr>
            <a:endParaRPr sz="3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mt="5000"/>
          </a:blip>
          <a:stretch>
            <a:fillRect/>
          </a:stretch>
        </a:blipFill>
        <a:effectLst/>
      </p:bgPr>
    </p:bg>
    <p:spTree>
      <p:nvGrpSpPr>
        <p:cNvPr id="1" name="Shape 203"/>
        <p:cNvGrpSpPr/>
        <p:nvPr/>
      </p:nvGrpSpPr>
      <p:grpSpPr>
        <a:xfrm>
          <a:off x="0" y="0"/>
          <a:ext cx="0" cy="0"/>
          <a:chOff x="0" y="0"/>
          <a:chExt cx="0" cy="0"/>
        </a:xfrm>
      </p:grpSpPr>
      <p:sp>
        <p:nvSpPr>
          <p:cNvPr id="204" name="Google Shape;204;p8"/>
          <p:cNvSpPr/>
          <p:nvPr/>
        </p:nvSpPr>
        <p:spPr>
          <a:xfrm>
            <a:off x="5104594" y="4674580"/>
            <a:ext cx="9525805" cy="2942025"/>
          </a:xfrm>
          <a:prstGeom prst="rect">
            <a:avLst/>
          </a:prstGeom>
          <a:solidFill>
            <a:schemeClr val="accent6">
              <a:alpha val="2274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05" name="Google Shape;205;p8"/>
          <p:cNvSpPr/>
          <p:nvPr/>
        </p:nvSpPr>
        <p:spPr>
          <a:xfrm>
            <a:off x="5104595" y="585799"/>
            <a:ext cx="9525805" cy="2942025"/>
          </a:xfrm>
          <a:prstGeom prst="rect">
            <a:avLst/>
          </a:prstGeom>
          <a:solidFill>
            <a:schemeClr val="accent5">
              <a:alpha val="2274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06" name="Google Shape;206;p8"/>
          <p:cNvSpPr/>
          <p:nvPr/>
        </p:nvSpPr>
        <p:spPr>
          <a:xfrm>
            <a:off x="-925286" y="-1495847"/>
            <a:ext cx="6662057" cy="6662057"/>
          </a:xfrm>
          <a:prstGeom prst="ellipse">
            <a:avLst/>
          </a:prstGeom>
          <a:solidFill>
            <a:schemeClr val="accent5"/>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07" name="Google Shape;207;p8"/>
          <p:cNvSpPr/>
          <p:nvPr/>
        </p:nvSpPr>
        <p:spPr>
          <a:xfrm>
            <a:off x="-778123" y="-1595647"/>
            <a:ext cx="6858000" cy="6858000"/>
          </a:xfrm>
          <a:prstGeom prst="ellipse">
            <a:avLst/>
          </a:prstGeom>
          <a:solidFill>
            <a:schemeClr val="accent5">
              <a:alpha val="45882"/>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pic>
        <p:nvPicPr>
          <p:cNvPr id="208" name="Google Shape;208;p8"/>
          <p:cNvPicPr preferRelativeResize="0"/>
          <p:nvPr/>
        </p:nvPicPr>
        <p:blipFill rotWithShape="1">
          <a:blip r:embed="rId4">
            <a:alphaModFix/>
          </a:blip>
          <a:srcRect r="55499"/>
          <a:stretch/>
        </p:blipFill>
        <p:spPr>
          <a:xfrm>
            <a:off x="1668869" y="0"/>
            <a:ext cx="3435726" cy="3460185"/>
          </a:xfrm>
          <a:prstGeom prst="rect">
            <a:avLst/>
          </a:prstGeom>
          <a:noFill/>
          <a:ln>
            <a:noFill/>
          </a:ln>
        </p:spPr>
      </p:pic>
      <p:pic>
        <p:nvPicPr>
          <p:cNvPr id="209" name="Google Shape;209;p8"/>
          <p:cNvPicPr preferRelativeResize="0"/>
          <p:nvPr/>
        </p:nvPicPr>
        <p:blipFill rotWithShape="1">
          <a:blip r:embed="rId5">
            <a:alphaModFix/>
          </a:blip>
          <a:srcRect l="56134"/>
          <a:stretch/>
        </p:blipFill>
        <p:spPr>
          <a:xfrm>
            <a:off x="0" y="-439074"/>
            <a:ext cx="3386732" cy="3460187"/>
          </a:xfrm>
          <a:prstGeom prst="rect">
            <a:avLst/>
          </a:prstGeom>
          <a:noFill/>
          <a:ln>
            <a:noFill/>
          </a:ln>
        </p:spPr>
      </p:pic>
      <p:sp>
        <p:nvSpPr>
          <p:cNvPr id="210" name="Google Shape;210;p8"/>
          <p:cNvSpPr/>
          <p:nvPr/>
        </p:nvSpPr>
        <p:spPr>
          <a:xfrm flipH="1">
            <a:off x="-778123" y="3419930"/>
            <a:ext cx="6858000" cy="6858000"/>
          </a:xfrm>
          <a:prstGeom prst="ellipse">
            <a:avLst/>
          </a:prstGeom>
          <a:solidFill>
            <a:schemeClr val="lt1"/>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11" name="Google Shape;211;p8"/>
          <p:cNvSpPr/>
          <p:nvPr/>
        </p:nvSpPr>
        <p:spPr>
          <a:xfrm>
            <a:off x="-1021963" y="3273910"/>
            <a:ext cx="6820420" cy="6820420"/>
          </a:xfrm>
          <a:prstGeom prst="ellipse">
            <a:avLst/>
          </a:prstGeom>
          <a:solidFill>
            <a:schemeClr val="accent6">
              <a:alpha val="45882"/>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5500" b="1" i="1">
                <a:solidFill>
                  <a:schemeClr val="lt1"/>
                </a:solidFill>
                <a:latin typeface="Arial"/>
                <a:ea typeface="Arial"/>
                <a:cs typeface="Arial"/>
                <a:sym typeface="Arial"/>
              </a:rPr>
              <a:t>personalized </a:t>
            </a:r>
            <a:endParaRPr sz="5500"/>
          </a:p>
          <a:p>
            <a:pPr marL="0" marR="0" lvl="0" indent="0" algn="ctr" rtl="0">
              <a:spcBef>
                <a:spcPts val="0"/>
              </a:spcBef>
              <a:spcAft>
                <a:spcPts val="0"/>
              </a:spcAft>
              <a:buNone/>
            </a:pPr>
            <a:r>
              <a:rPr lang="en-US" sz="6000">
                <a:solidFill>
                  <a:schemeClr val="lt1"/>
                </a:solidFill>
                <a:latin typeface="Arial"/>
                <a:ea typeface="Arial"/>
                <a:cs typeface="Arial"/>
                <a:sym typeface="Arial"/>
              </a:rPr>
              <a:t>content</a:t>
            </a:r>
            <a:endParaRPr sz="6000">
              <a:solidFill>
                <a:schemeClr val="lt1"/>
              </a:solidFill>
              <a:latin typeface="Arial"/>
              <a:ea typeface="Arial"/>
              <a:cs typeface="Arial"/>
              <a:sym typeface="Arial"/>
            </a:endParaRPr>
          </a:p>
        </p:txBody>
      </p:sp>
      <p:sp>
        <p:nvSpPr>
          <p:cNvPr id="212" name="Google Shape;212;p8"/>
          <p:cNvSpPr/>
          <p:nvPr/>
        </p:nvSpPr>
        <p:spPr>
          <a:xfrm>
            <a:off x="6686058" y="665502"/>
            <a:ext cx="5173211" cy="21852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i="1">
                <a:solidFill>
                  <a:schemeClr val="dk1"/>
                </a:solidFill>
                <a:latin typeface="Arial"/>
                <a:ea typeface="Arial"/>
                <a:cs typeface="Arial"/>
                <a:sym typeface="Arial"/>
              </a:rPr>
              <a:t>view</a:t>
            </a:r>
            <a:r>
              <a:rPr lang="en-US" sz="4400">
                <a:solidFill>
                  <a:schemeClr val="dk1"/>
                </a:solidFill>
                <a:latin typeface="Arial"/>
                <a:ea typeface="Arial"/>
                <a:cs typeface="Arial"/>
                <a:sym typeface="Arial"/>
              </a:rPr>
              <a:t> </a:t>
            </a:r>
            <a:r>
              <a:rPr lang="en-US" sz="8800">
                <a:solidFill>
                  <a:schemeClr val="dk1"/>
                </a:solidFill>
                <a:latin typeface="Arial"/>
                <a:ea typeface="Arial"/>
                <a:cs typeface="Arial"/>
                <a:sym typeface="Arial"/>
              </a:rPr>
              <a:t>53%</a:t>
            </a:r>
            <a:r>
              <a:rPr lang="en-US" sz="4400">
                <a:solidFill>
                  <a:schemeClr val="dk1"/>
                </a:solidFill>
                <a:latin typeface="Arial"/>
                <a:ea typeface="Arial"/>
                <a:cs typeface="Arial"/>
                <a:sym typeface="Arial"/>
              </a:rPr>
              <a:t> </a:t>
            </a:r>
            <a:r>
              <a:rPr lang="en-US" sz="4400" i="1">
                <a:solidFill>
                  <a:schemeClr val="dk1"/>
                </a:solidFill>
                <a:latin typeface="Arial"/>
                <a:ea typeface="Arial"/>
                <a:cs typeface="Arial"/>
                <a:sym typeface="Arial"/>
              </a:rPr>
              <a:t>more</a:t>
            </a:r>
            <a:endParaRPr sz="4800" i="1">
              <a:solidFill>
                <a:schemeClr val="dk1"/>
              </a:solidFill>
              <a:latin typeface="Arial"/>
              <a:ea typeface="Arial"/>
              <a:cs typeface="Arial"/>
              <a:sym typeface="Arial"/>
            </a:endParaRPr>
          </a:p>
          <a:p>
            <a:pPr marL="0" marR="0" lvl="0" indent="0" algn="l" rtl="0">
              <a:spcBef>
                <a:spcPts val="0"/>
              </a:spcBef>
              <a:spcAft>
                <a:spcPts val="0"/>
              </a:spcAft>
              <a:buNone/>
            </a:pPr>
            <a:r>
              <a:rPr lang="en-US" sz="4800" b="1">
                <a:solidFill>
                  <a:schemeClr val="dk1"/>
                </a:solidFill>
                <a:latin typeface="Arial"/>
                <a:ea typeface="Arial"/>
                <a:cs typeface="Arial"/>
                <a:sym typeface="Arial"/>
              </a:rPr>
              <a:t>INVENTORY</a:t>
            </a:r>
            <a:endParaRPr sz="4400" b="1">
              <a:solidFill>
                <a:schemeClr val="dk1"/>
              </a:solidFill>
              <a:latin typeface="Arial"/>
              <a:ea typeface="Arial"/>
              <a:cs typeface="Arial"/>
              <a:sym typeface="Arial"/>
            </a:endParaRPr>
          </a:p>
        </p:txBody>
      </p:sp>
      <p:sp>
        <p:nvSpPr>
          <p:cNvPr id="213" name="Google Shape;213;p8"/>
          <p:cNvSpPr/>
          <p:nvPr/>
        </p:nvSpPr>
        <p:spPr>
          <a:xfrm>
            <a:off x="6686058" y="5044290"/>
            <a:ext cx="7056740" cy="21852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i="1">
                <a:solidFill>
                  <a:schemeClr val="dk1"/>
                </a:solidFill>
                <a:latin typeface="Arial"/>
                <a:ea typeface="Arial"/>
                <a:cs typeface="Arial"/>
                <a:sym typeface="Arial"/>
              </a:rPr>
              <a:t>perform</a:t>
            </a:r>
            <a:r>
              <a:rPr lang="en-US" sz="4400">
                <a:solidFill>
                  <a:schemeClr val="dk1"/>
                </a:solidFill>
                <a:latin typeface="Arial"/>
                <a:ea typeface="Arial"/>
                <a:cs typeface="Arial"/>
                <a:sym typeface="Arial"/>
              </a:rPr>
              <a:t> </a:t>
            </a:r>
            <a:r>
              <a:rPr lang="en-US" sz="8800">
                <a:solidFill>
                  <a:schemeClr val="dk1"/>
                </a:solidFill>
                <a:latin typeface="Arial"/>
                <a:ea typeface="Arial"/>
                <a:cs typeface="Arial"/>
                <a:sym typeface="Arial"/>
              </a:rPr>
              <a:t>60%</a:t>
            </a:r>
            <a:r>
              <a:rPr lang="en-US" sz="4400">
                <a:solidFill>
                  <a:schemeClr val="dk1"/>
                </a:solidFill>
                <a:latin typeface="Arial"/>
                <a:ea typeface="Arial"/>
                <a:cs typeface="Arial"/>
                <a:sym typeface="Arial"/>
              </a:rPr>
              <a:t> </a:t>
            </a:r>
            <a:r>
              <a:rPr lang="en-US" sz="4400" i="1">
                <a:solidFill>
                  <a:schemeClr val="dk1"/>
                </a:solidFill>
                <a:latin typeface="Arial"/>
                <a:ea typeface="Arial"/>
                <a:cs typeface="Arial"/>
                <a:sym typeface="Arial"/>
              </a:rPr>
              <a:t>more</a:t>
            </a:r>
            <a:endParaRPr sz="4800" i="1">
              <a:solidFill>
                <a:schemeClr val="dk1"/>
              </a:solidFill>
              <a:latin typeface="Arial"/>
              <a:ea typeface="Arial"/>
              <a:cs typeface="Arial"/>
              <a:sym typeface="Arial"/>
            </a:endParaRPr>
          </a:p>
          <a:p>
            <a:pPr marL="0" marR="0" lvl="0" indent="0" algn="l" rtl="0">
              <a:spcBef>
                <a:spcPts val="0"/>
              </a:spcBef>
              <a:spcAft>
                <a:spcPts val="0"/>
              </a:spcAft>
              <a:buNone/>
            </a:pPr>
            <a:r>
              <a:rPr lang="en-US" sz="4800" b="1">
                <a:solidFill>
                  <a:schemeClr val="dk1"/>
                </a:solidFill>
                <a:latin typeface="Arial"/>
                <a:ea typeface="Arial"/>
                <a:cs typeface="Arial"/>
                <a:sym typeface="Arial"/>
              </a:rPr>
              <a:t>VEHICLE SEARCHES</a:t>
            </a:r>
            <a:endParaRPr sz="4400" b="1">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18"/>
        <p:cNvGrpSpPr/>
        <p:nvPr/>
      </p:nvGrpSpPr>
      <p:grpSpPr>
        <a:xfrm>
          <a:off x="0" y="0"/>
          <a:ext cx="0" cy="0"/>
          <a:chOff x="0" y="0"/>
          <a:chExt cx="0" cy="0"/>
        </a:xfrm>
      </p:grpSpPr>
      <p:pic>
        <p:nvPicPr>
          <p:cNvPr id="219" name="Google Shape;219;p9"/>
          <p:cNvPicPr preferRelativeResize="0"/>
          <p:nvPr/>
        </p:nvPicPr>
        <p:blipFill rotWithShape="1">
          <a:blip r:embed="rId3">
            <a:alphaModFix/>
          </a:blip>
          <a:srcRect r="4589" b="29750"/>
          <a:stretch/>
        </p:blipFill>
        <p:spPr>
          <a:xfrm>
            <a:off x="0" y="0"/>
            <a:ext cx="14630400" cy="8229599"/>
          </a:xfrm>
          <a:prstGeom prst="rect">
            <a:avLst/>
          </a:prstGeom>
          <a:noFill/>
          <a:ln>
            <a:noFill/>
          </a:ln>
        </p:spPr>
      </p:pic>
      <p:sp>
        <p:nvSpPr>
          <p:cNvPr id="220" name="Google Shape;220;p9"/>
          <p:cNvSpPr/>
          <p:nvPr/>
        </p:nvSpPr>
        <p:spPr>
          <a:xfrm>
            <a:off x="6400801" y="0"/>
            <a:ext cx="2255520" cy="6975287"/>
          </a:xfrm>
          <a:prstGeom prst="rect">
            <a:avLst/>
          </a:prstGeom>
          <a:solidFill>
            <a:schemeClr val="dk2">
              <a:alpha val="2470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221" name="Google Shape;221;p9"/>
          <p:cNvSpPr/>
          <p:nvPr/>
        </p:nvSpPr>
        <p:spPr>
          <a:xfrm>
            <a:off x="9204961" y="0"/>
            <a:ext cx="2255520" cy="6975287"/>
          </a:xfrm>
          <a:prstGeom prst="rect">
            <a:avLst/>
          </a:prstGeom>
          <a:solidFill>
            <a:schemeClr val="accent4">
              <a:alpha val="2470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222" name="Google Shape;222;p9"/>
          <p:cNvSpPr/>
          <p:nvPr/>
        </p:nvSpPr>
        <p:spPr>
          <a:xfrm>
            <a:off x="3596641" y="0"/>
            <a:ext cx="2255520" cy="6975287"/>
          </a:xfrm>
          <a:prstGeom prst="rect">
            <a:avLst/>
          </a:prstGeom>
          <a:solidFill>
            <a:schemeClr val="accent5">
              <a:alpha val="2470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223" name="Google Shape;223;p9"/>
          <p:cNvSpPr/>
          <p:nvPr/>
        </p:nvSpPr>
        <p:spPr>
          <a:xfrm>
            <a:off x="792481" y="0"/>
            <a:ext cx="2255520" cy="6975287"/>
          </a:xfrm>
          <a:prstGeom prst="rect">
            <a:avLst/>
          </a:prstGeom>
          <a:solidFill>
            <a:schemeClr val="accent6">
              <a:alpha val="2470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224" name="Google Shape;224;p9"/>
          <p:cNvSpPr txBox="1">
            <a:spLocks noGrp="1"/>
          </p:cNvSpPr>
          <p:nvPr>
            <p:ph type="subTitle" idx="1"/>
          </p:nvPr>
        </p:nvSpPr>
        <p:spPr>
          <a:xfrm>
            <a:off x="0" y="-3420508"/>
            <a:ext cx="10972800" cy="198596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200"/>
              <a:buFont typeface="Arial"/>
              <a:buNone/>
            </a:pPr>
            <a:r>
              <a:rPr lang="en-US" sz="3200" b="0" i="0" u="none" strike="noStrike" cap="none">
                <a:solidFill>
                  <a:schemeClr val="dk1"/>
                </a:solidFill>
                <a:latin typeface="Arial"/>
                <a:ea typeface="Arial"/>
                <a:cs typeface="Arial"/>
                <a:sym typeface="Arial"/>
              </a:rPr>
              <a:t>The message</a:t>
            </a:r>
            <a:endParaRPr sz="3200">
              <a:solidFill>
                <a:schemeClr val="dk1"/>
              </a:solidFill>
              <a:latin typeface="Arial"/>
              <a:ea typeface="Arial"/>
              <a:cs typeface="Arial"/>
              <a:sym typeface="Arial"/>
            </a:endParaRPr>
          </a:p>
        </p:txBody>
      </p:sp>
      <p:pic>
        <p:nvPicPr>
          <p:cNvPr id="225" name="Google Shape;225;p9"/>
          <p:cNvPicPr preferRelativeResize="0"/>
          <p:nvPr/>
        </p:nvPicPr>
        <p:blipFill rotWithShape="1">
          <a:blip r:embed="rId4">
            <a:alphaModFix/>
          </a:blip>
          <a:srcRect t="72682"/>
          <a:stretch/>
        </p:blipFill>
        <p:spPr>
          <a:xfrm>
            <a:off x="11819952" y="1742720"/>
            <a:ext cx="3374328" cy="504478"/>
          </a:xfrm>
          <a:prstGeom prst="rect">
            <a:avLst/>
          </a:prstGeom>
          <a:noFill/>
          <a:ln>
            <a:noFill/>
          </a:ln>
        </p:spPr>
      </p:pic>
      <p:sp>
        <p:nvSpPr>
          <p:cNvPr id="226" name="Google Shape;226;p9"/>
          <p:cNvSpPr/>
          <p:nvPr/>
        </p:nvSpPr>
        <p:spPr>
          <a:xfrm>
            <a:off x="792481" y="3036584"/>
            <a:ext cx="2255520" cy="3857426"/>
          </a:xfrm>
          <a:prstGeom prst="rect">
            <a:avLst/>
          </a:prstGeom>
          <a:solidFill>
            <a:schemeClr val="accent6"/>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200" b="1">
                <a:solidFill>
                  <a:schemeClr val="dk1"/>
                </a:solidFill>
                <a:latin typeface="Arial"/>
                <a:ea typeface="Arial"/>
                <a:cs typeface="Arial"/>
                <a:sym typeface="Arial"/>
              </a:rPr>
              <a:t>inventory</a:t>
            </a:r>
            <a:endParaRPr sz="3200" b="1">
              <a:solidFill>
                <a:schemeClr val="dk1"/>
              </a:solidFill>
              <a:latin typeface="Arial"/>
              <a:ea typeface="Arial"/>
              <a:cs typeface="Arial"/>
              <a:sym typeface="Arial"/>
            </a:endParaRPr>
          </a:p>
        </p:txBody>
      </p:sp>
      <p:sp>
        <p:nvSpPr>
          <p:cNvPr id="227" name="Google Shape;227;p9"/>
          <p:cNvSpPr/>
          <p:nvPr/>
        </p:nvSpPr>
        <p:spPr>
          <a:xfrm>
            <a:off x="3596641" y="2247199"/>
            <a:ext cx="2255520" cy="4646812"/>
          </a:xfrm>
          <a:prstGeom prst="rect">
            <a:avLst/>
          </a:prstGeom>
          <a:solidFill>
            <a:schemeClr val="accent5"/>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200" b="1">
                <a:solidFill>
                  <a:schemeClr val="dk1"/>
                </a:solidFill>
                <a:latin typeface="Arial"/>
                <a:ea typeface="Arial"/>
                <a:cs typeface="Arial"/>
                <a:sym typeface="Arial"/>
              </a:rPr>
              <a:t>pricing</a:t>
            </a:r>
            <a:endParaRPr sz="3200" b="1">
              <a:solidFill>
                <a:schemeClr val="dk1"/>
              </a:solidFill>
              <a:latin typeface="Arial"/>
              <a:ea typeface="Arial"/>
              <a:cs typeface="Arial"/>
              <a:sym typeface="Arial"/>
            </a:endParaRPr>
          </a:p>
        </p:txBody>
      </p:sp>
      <p:sp>
        <p:nvSpPr>
          <p:cNvPr id="228" name="Google Shape;228;p9"/>
          <p:cNvSpPr/>
          <p:nvPr/>
        </p:nvSpPr>
        <p:spPr>
          <a:xfrm>
            <a:off x="6400801" y="3721334"/>
            <a:ext cx="2255520" cy="3172676"/>
          </a:xfrm>
          <a:prstGeom prst="rect">
            <a:avLst/>
          </a:prstGeom>
          <a:solidFill>
            <a:schemeClr val="dk2"/>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200" b="1">
                <a:solidFill>
                  <a:schemeClr val="dk1"/>
                </a:solidFill>
                <a:latin typeface="Arial"/>
                <a:ea typeface="Arial"/>
                <a:cs typeface="Arial"/>
                <a:sym typeface="Arial"/>
              </a:rPr>
              <a:t>sales process</a:t>
            </a:r>
            <a:endParaRPr sz="3200" b="1">
              <a:solidFill>
                <a:schemeClr val="dk1"/>
              </a:solidFill>
              <a:latin typeface="Arial"/>
              <a:ea typeface="Arial"/>
              <a:cs typeface="Arial"/>
              <a:sym typeface="Arial"/>
            </a:endParaRPr>
          </a:p>
        </p:txBody>
      </p:sp>
      <p:sp>
        <p:nvSpPr>
          <p:cNvPr id="229" name="Google Shape;229;p9"/>
          <p:cNvSpPr/>
          <p:nvPr/>
        </p:nvSpPr>
        <p:spPr>
          <a:xfrm>
            <a:off x="9204961" y="4810763"/>
            <a:ext cx="2255520" cy="2083247"/>
          </a:xfrm>
          <a:prstGeom prst="rect">
            <a:avLst/>
          </a:prstGeom>
          <a:solidFill>
            <a:schemeClr val="accent4"/>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200" b="1">
                <a:solidFill>
                  <a:schemeClr val="dk1"/>
                </a:solidFill>
                <a:latin typeface="Arial"/>
                <a:ea typeface="Arial"/>
                <a:cs typeface="Arial"/>
                <a:sym typeface="Arial"/>
              </a:rPr>
              <a:t>consumer behavior</a:t>
            </a:r>
            <a:endParaRPr sz="3200" b="1">
              <a:solidFill>
                <a:schemeClr val="dk1"/>
              </a:solidFill>
              <a:latin typeface="Arial"/>
              <a:ea typeface="Arial"/>
              <a:cs typeface="Arial"/>
              <a:sym typeface="Arial"/>
            </a:endParaRPr>
          </a:p>
        </p:txBody>
      </p:sp>
      <p:cxnSp>
        <p:nvCxnSpPr>
          <p:cNvPr id="230" name="Google Shape;230;p9"/>
          <p:cNvCxnSpPr/>
          <p:nvPr/>
        </p:nvCxnSpPr>
        <p:spPr>
          <a:xfrm rot="10800000" flipH="1">
            <a:off x="12050486" y="3036584"/>
            <a:ext cx="2803434" cy="3965697"/>
          </a:xfrm>
          <a:prstGeom prst="straightConnector1">
            <a:avLst/>
          </a:prstGeom>
          <a:noFill/>
          <a:ln w="190500" cap="flat" cmpd="sng">
            <a:solidFill>
              <a:schemeClr val="lt1"/>
            </a:solidFill>
            <a:prstDash val="solid"/>
            <a:miter lim="800000"/>
            <a:headEnd type="none" w="sm" len="sm"/>
            <a:tailEnd type="none" w="sm" len="sm"/>
          </a:ln>
        </p:spPr>
      </p:cxnSp>
      <p:sp>
        <p:nvSpPr>
          <p:cNvPr id="231" name="Google Shape;231;p9"/>
          <p:cNvSpPr txBox="1"/>
          <p:nvPr/>
        </p:nvSpPr>
        <p:spPr>
          <a:xfrm>
            <a:off x="9658373" y="-1325842"/>
            <a:ext cx="5124427" cy="332398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sz="4800">
              <a:solidFill>
                <a:schemeClr val="lt1"/>
              </a:solidFill>
              <a:latin typeface="Arial"/>
              <a:ea typeface="Arial"/>
              <a:cs typeface="Arial"/>
              <a:sym typeface="Arial"/>
            </a:endParaRPr>
          </a:p>
          <a:p>
            <a:pPr marL="0" marR="0" lvl="0" indent="0" algn="r" rtl="0">
              <a:spcBef>
                <a:spcPts val="0"/>
              </a:spcBef>
              <a:spcAft>
                <a:spcPts val="0"/>
              </a:spcAft>
              <a:buNone/>
            </a:pPr>
            <a:endParaRPr sz="4800">
              <a:solidFill>
                <a:schemeClr val="lt1"/>
              </a:solidFill>
              <a:latin typeface="Arial"/>
              <a:ea typeface="Arial"/>
              <a:cs typeface="Arial"/>
              <a:sym typeface="Arial"/>
            </a:endParaRPr>
          </a:p>
          <a:p>
            <a:pPr marL="0" marR="0" lvl="0" indent="0" algn="l" rtl="0">
              <a:spcBef>
                <a:spcPts val="0"/>
              </a:spcBef>
              <a:spcAft>
                <a:spcPts val="0"/>
              </a:spcAft>
              <a:buNone/>
            </a:pPr>
            <a:r>
              <a:rPr lang="en-US" sz="5400" i="1">
                <a:solidFill>
                  <a:schemeClr val="accent6"/>
                </a:solidFill>
                <a:latin typeface="Arial"/>
                <a:ea typeface="Arial"/>
                <a:cs typeface="Arial"/>
                <a:sym typeface="Arial"/>
              </a:rPr>
              <a:t>connect</a:t>
            </a:r>
            <a:r>
              <a:rPr lang="en-US" sz="5400">
                <a:solidFill>
                  <a:schemeClr val="accent6"/>
                </a:solidFill>
                <a:latin typeface="Arial"/>
                <a:ea typeface="Arial"/>
                <a:cs typeface="Arial"/>
                <a:sym typeface="Arial"/>
              </a:rPr>
              <a:t> </a:t>
            </a:r>
            <a:r>
              <a:rPr lang="en-US" sz="5400">
                <a:solidFill>
                  <a:schemeClr val="lt1"/>
                </a:solidFill>
                <a:latin typeface="Arial"/>
                <a:ea typeface="Arial"/>
                <a:cs typeface="Arial"/>
                <a:sym typeface="Arial"/>
              </a:rPr>
              <a:t>with</a:t>
            </a:r>
            <a:r>
              <a:rPr lang="en-US" sz="5400">
                <a:solidFill>
                  <a:schemeClr val="lt2"/>
                </a:solidFill>
                <a:latin typeface="Arial"/>
                <a:ea typeface="Arial"/>
                <a:cs typeface="Arial"/>
                <a:sym typeface="Arial"/>
              </a:rPr>
              <a:t> </a:t>
            </a:r>
            <a:r>
              <a:rPr lang="en-US" sz="6000" b="1">
                <a:solidFill>
                  <a:schemeClr val="lt1"/>
                </a:solidFill>
                <a:latin typeface="Arial"/>
                <a:ea typeface="Arial"/>
                <a:cs typeface="Arial"/>
                <a:sym typeface="Arial"/>
              </a:rPr>
              <a:t>CUSTOMERS</a:t>
            </a:r>
            <a:endParaRPr sz="8000" b="1">
              <a:solidFill>
                <a:schemeClr val="lt1"/>
              </a:solidFill>
              <a:latin typeface="Arial"/>
              <a:ea typeface="Arial"/>
              <a:cs typeface="Arial"/>
              <a:sym typeface="Arial"/>
            </a:endParaRPr>
          </a:p>
        </p:txBody>
      </p:sp>
      <p:cxnSp>
        <p:nvCxnSpPr>
          <p:cNvPr id="232" name="Google Shape;232;p9"/>
          <p:cNvCxnSpPr/>
          <p:nvPr/>
        </p:nvCxnSpPr>
        <p:spPr>
          <a:xfrm>
            <a:off x="-128208" y="6975287"/>
            <a:ext cx="12253685" cy="0"/>
          </a:xfrm>
          <a:prstGeom prst="straightConnector1">
            <a:avLst/>
          </a:prstGeom>
          <a:noFill/>
          <a:ln w="190500" cap="flat" cmpd="sng">
            <a:solidFill>
              <a:schemeClr val="lt1"/>
            </a:solidFill>
            <a:prstDash val="solid"/>
            <a:bevel/>
            <a:headEnd type="none" w="sm" len="sm"/>
            <a:tailEnd type="none" w="sm" len="sm"/>
          </a:ln>
        </p:spPr>
      </p:cxnSp>
      <p:sp>
        <p:nvSpPr>
          <p:cNvPr id="233" name="Google Shape;233;p9"/>
          <p:cNvSpPr txBox="1"/>
          <p:nvPr/>
        </p:nvSpPr>
        <p:spPr>
          <a:xfrm>
            <a:off x="1150620" y="7118104"/>
            <a:ext cx="10500361"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00" i="1">
                <a:solidFill>
                  <a:schemeClr val="lt1"/>
                </a:solidFill>
                <a:latin typeface="Arial"/>
                <a:ea typeface="Arial"/>
                <a:cs typeface="Arial"/>
                <a:sym typeface="Arial"/>
              </a:rPr>
              <a:t>PERSONALIZATION</a:t>
            </a:r>
            <a:endParaRPr sz="7200" i="1">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26"/>
                                        </p:tgtEl>
                                        <p:attrNameLst>
                                          <p:attrName>style.visibility</p:attrName>
                                        </p:attrNameLst>
                                      </p:cBhvr>
                                      <p:to>
                                        <p:strVal val="visible"/>
                                      </p:to>
                                    </p:set>
                                    <p:anim calcmode="lin" valueType="num">
                                      <p:cBhvr additive="base">
                                        <p:cTn id="7" dur="500"/>
                                        <p:tgtEl>
                                          <p:spTgt spid="226"/>
                                        </p:tgtEl>
                                        <p:attrNameLst>
                                          <p:attrName>ppt_y</p:attrName>
                                        </p:attrNameLst>
                                      </p:cBhvr>
                                      <p:tavLst>
                                        <p:tav tm="0">
                                          <p:val>
                                            <p:strVal val="#ppt_y+#ppt_h*1.125000"/>
                                          </p:val>
                                        </p:tav>
                                        <p:tav tm="100000">
                                          <p:val>
                                            <p:strVal val="#ppt_y"/>
                                          </p:val>
                                        </p:tav>
                                      </p:tavLst>
                                    </p:anim>
                                    <p:animEffect transition="in" filter="wipe(up)">
                                      <p:cBhvr>
                                        <p:cTn id="8" dur="500"/>
                                        <p:tgtEl>
                                          <p:spTgt spid="226"/>
                                        </p:tgtEl>
                                      </p:cBhvr>
                                    </p:animEffect>
                                  </p:childTnLst>
                                </p:cTn>
                              </p:par>
                              <p:par>
                                <p:cTn id="9" presetID="9" presetClass="entr" presetSubtype="0" fill="hold" grpId="0" nodeType="withEffect">
                                  <p:stCondLst>
                                    <p:cond delay="0"/>
                                  </p:stCondLst>
                                  <p:childTnLst>
                                    <p:set>
                                      <p:cBhvr>
                                        <p:cTn id="10" dur="1" fill="hold">
                                          <p:stCondLst>
                                            <p:cond delay="0"/>
                                          </p:stCondLst>
                                        </p:cTn>
                                        <p:tgtEl>
                                          <p:spTgt spid="223"/>
                                        </p:tgtEl>
                                        <p:attrNameLst>
                                          <p:attrName>style.visibility</p:attrName>
                                        </p:attrNameLst>
                                      </p:cBhvr>
                                      <p:to>
                                        <p:strVal val="visible"/>
                                      </p:to>
                                    </p:set>
                                    <p:animEffect transition="in" filter="dissolve">
                                      <p:cBhvr>
                                        <p:cTn id="11" dur="500"/>
                                        <p:tgtEl>
                                          <p:spTgt spid="223"/>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227"/>
                                        </p:tgtEl>
                                        <p:attrNameLst>
                                          <p:attrName>style.visibility</p:attrName>
                                        </p:attrNameLst>
                                      </p:cBhvr>
                                      <p:to>
                                        <p:strVal val="visible"/>
                                      </p:to>
                                    </p:set>
                                    <p:anim calcmode="lin" valueType="num">
                                      <p:cBhvr additive="base">
                                        <p:cTn id="16" dur="500"/>
                                        <p:tgtEl>
                                          <p:spTgt spid="227"/>
                                        </p:tgtEl>
                                        <p:attrNameLst>
                                          <p:attrName>ppt_y</p:attrName>
                                        </p:attrNameLst>
                                      </p:cBhvr>
                                      <p:tavLst>
                                        <p:tav tm="0">
                                          <p:val>
                                            <p:strVal val="#ppt_y+#ppt_h*1.125000"/>
                                          </p:val>
                                        </p:tav>
                                        <p:tav tm="100000">
                                          <p:val>
                                            <p:strVal val="#ppt_y"/>
                                          </p:val>
                                        </p:tav>
                                      </p:tavLst>
                                    </p:anim>
                                    <p:animEffect transition="in" filter="wipe(up)">
                                      <p:cBhvr>
                                        <p:cTn id="17" dur="500"/>
                                        <p:tgtEl>
                                          <p:spTgt spid="22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22"/>
                                        </p:tgtEl>
                                        <p:attrNameLst>
                                          <p:attrName>style.visibility</p:attrName>
                                        </p:attrNameLst>
                                      </p:cBhvr>
                                      <p:to>
                                        <p:strVal val="visible"/>
                                      </p:to>
                                    </p:set>
                                    <p:animEffect transition="in" filter="dissolve">
                                      <p:cBhvr>
                                        <p:cTn id="20" dur="500"/>
                                        <p:tgtEl>
                                          <p:spTgt spid="222"/>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28"/>
                                        </p:tgtEl>
                                        <p:attrNameLst>
                                          <p:attrName>style.visibility</p:attrName>
                                        </p:attrNameLst>
                                      </p:cBhvr>
                                      <p:to>
                                        <p:strVal val="visible"/>
                                      </p:to>
                                    </p:set>
                                    <p:anim calcmode="lin" valueType="num">
                                      <p:cBhvr additive="base">
                                        <p:cTn id="25" dur="500"/>
                                        <p:tgtEl>
                                          <p:spTgt spid="228"/>
                                        </p:tgtEl>
                                        <p:attrNameLst>
                                          <p:attrName>ppt_y</p:attrName>
                                        </p:attrNameLst>
                                      </p:cBhvr>
                                      <p:tavLst>
                                        <p:tav tm="0">
                                          <p:val>
                                            <p:strVal val="#ppt_y+#ppt_h*1.125000"/>
                                          </p:val>
                                        </p:tav>
                                        <p:tav tm="100000">
                                          <p:val>
                                            <p:strVal val="#ppt_y"/>
                                          </p:val>
                                        </p:tav>
                                      </p:tavLst>
                                    </p:anim>
                                    <p:animEffect transition="in" filter="wipe(up)">
                                      <p:cBhvr>
                                        <p:cTn id="26" dur="500"/>
                                        <p:tgtEl>
                                          <p:spTgt spid="22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20"/>
                                        </p:tgtEl>
                                        <p:attrNameLst>
                                          <p:attrName>style.visibility</p:attrName>
                                        </p:attrNameLst>
                                      </p:cBhvr>
                                      <p:to>
                                        <p:strVal val="visible"/>
                                      </p:to>
                                    </p:set>
                                    <p:animEffect transition="in" filter="dissolve">
                                      <p:cBhvr>
                                        <p:cTn id="29" dur="500"/>
                                        <p:tgtEl>
                                          <p:spTgt spid="220"/>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229"/>
                                        </p:tgtEl>
                                        <p:attrNameLst>
                                          <p:attrName>style.visibility</p:attrName>
                                        </p:attrNameLst>
                                      </p:cBhvr>
                                      <p:to>
                                        <p:strVal val="visible"/>
                                      </p:to>
                                    </p:set>
                                    <p:anim calcmode="lin" valueType="num">
                                      <p:cBhvr additive="base">
                                        <p:cTn id="34" dur="500"/>
                                        <p:tgtEl>
                                          <p:spTgt spid="229"/>
                                        </p:tgtEl>
                                        <p:attrNameLst>
                                          <p:attrName>ppt_y</p:attrName>
                                        </p:attrNameLst>
                                      </p:cBhvr>
                                      <p:tavLst>
                                        <p:tav tm="0">
                                          <p:val>
                                            <p:strVal val="#ppt_y+#ppt_h*1.125000"/>
                                          </p:val>
                                        </p:tav>
                                        <p:tav tm="100000">
                                          <p:val>
                                            <p:strVal val="#ppt_y"/>
                                          </p:val>
                                        </p:tav>
                                      </p:tavLst>
                                    </p:anim>
                                    <p:animEffect transition="in" filter="wipe(up)">
                                      <p:cBhvr>
                                        <p:cTn id="35" dur="500"/>
                                        <p:tgtEl>
                                          <p:spTgt spid="229"/>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21"/>
                                        </p:tgtEl>
                                        <p:attrNameLst>
                                          <p:attrName>style.visibility</p:attrName>
                                        </p:attrNameLst>
                                      </p:cBhvr>
                                      <p:to>
                                        <p:strVal val="visible"/>
                                      </p:to>
                                    </p:set>
                                    <p:animEffect transition="in" filter="dissolve">
                                      <p:cBhvr>
                                        <p:cTn id="38"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animBg="1"/>
      <p:bldP spid="221" grpId="0" animBg="1"/>
      <p:bldP spid="222" grpId="0" animBg="1"/>
      <p:bldP spid="223" grpId="0" animBg="1"/>
      <p:bldP spid="226" grpId="0" animBg="1"/>
      <p:bldP spid="227" grpId="0" animBg="1"/>
      <p:bldP spid="228" grpId="0" animBg="1"/>
      <p:bldP spid="2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38"/>
        <p:cNvGrpSpPr/>
        <p:nvPr/>
      </p:nvGrpSpPr>
      <p:grpSpPr>
        <a:xfrm>
          <a:off x="0" y="0"/>
          <a:ext cx="0" cy="0"/>
          <a:chOff x="0" y="0"/>
          <a:chExt cx="0" cy="0"/>
        </a:xfrm>
      </p:grpSpPr>
      <p:pic>
        <p:nvPicPr>
          <p:cNvPr id="239" name="Google Shape;239;p10"/>
          <p:cNvPicPr preferRelativeResize="0"/>
          <p:nvPr/>
        </p:nvPicPr>
        <p:blipFill rotWithShape="1">
          <a:blip r:embed="rId3">
            <a:alphaModFix/>
          </a:blip>
          <a:srcRect l="16671" t="19126" r="17210" b="12385"/>
          <a:stretch/>
        </p:blipFill>
        <p:spPr>
          <a:xfrm>
            <a:off x="0" y="-1"/>
            <a:ext cx="14630400" cy="11249551"/>
          </a:xfrm>
          <a:prstGeom prst="rect">
            <a:avLst/>
          </a:prstGeom>
          <a:noFill/>
          <a:ln>
            <a:noFill/>
          </a:ln>
        </p:spPr>
      </p:pic>
      <p:pic>
        <p:nvPicPr>
          <p:cNvPr id="240" name="Google Shape;240;p10"/>
          <p:cNvPicPr preferRelativeResize="0"/>
          <p:nvPr/>
        </p:nvPicPr>
        <p:blipFill rotWithShape="1">
          <a:blip r:embed="rId4">
            <a:alphaModFix/>
          </a:blip>
          <a:srcRect r="50388"/>
          <a:stretch/>
        </p:blipFill>
        <p:spPr>
          <a:xfrm rot="-9436531">
            <a:off x="9618992" y="6475449"/>
            <a:ext cx="2807273" cy="2557491"/>
          </a:xfrm>
          <a:prstGeom prst="rect">
            <a:avLst/>
          </a:prstGeom>
          <a:noFill/>
          <a:ln>
            <a:noFill/>
          </a:ln>
        </p:spPr>
      </p:pic>
      <p:pic>
        <p:nvPicPr>
          <p:cNvPr id="241" name="Google Shape;241;p10"/>
          <p:cNvPicPr preferRelativeResize="0"/>
          <p:nvPr/>
        </p:nvPicPr>
        <p:blipFill rotWithShape="1">
          <a:blip r:embed="rId5">
            <a:alphaModFix/>
          </a:blip>
          <a:srcRect t="72682"/>
          <a:stretch/>
        </p:blipFill>
        <p:spPr>
          <a:xfrm rot="10800000" flipH="1">
            <a:off x="11261796" y="7006471"/>
            <a:ext cx="8181200" cy="1223129"/>
          </a:xfrm>
          <a:prstGeom prst="rect">
            <a:avLst/>
          </a:prstGeom>
          <a:noFill/>
          <a:ln>
            <a:noFill/>
          </a:ln>
        </p:spPr>
      </p:pic>
      <p:sp>
        <p:nvSpPr>
          <p:cNvPr id="242" name="Google Shape;242;p10"/>
          <p:cNvSpPr/>
          <p:nvPr/>
        </p:nvSpPr>
        <p:spPr>
          <a:xfrm flipH="1">
            <a:off x="-4178662" y="-2690594"/>
            <a:ext cx="15545962" cy="15471030"/>
          </a:xfrm>
          <a:prstGeom prst="ellipse">
            <a:avLst/>
          </a:prstGeom>
          <a:solidFill>
            <a:schemeClr val="accent5">
              <a:alpha val="44705"/>
            </a:schemeClr>
          </a:solidFill>
          <a:ln w="9525" cap="flat" cmpd="sng">
            <a:solidFill>
              <a:schemeClr val="accent5">
                <a:alpha val="44705"/>
              </a:schemeClr>
            </a:solidFill>
            <a:prstDash val="solid"/>
            <a:round/>
            <a:headEnd type="none" w="sm" len="sm"/>
            <a:tailEnd type="none" w="sm" len="sm"/>
          </a:ln>
          <a:effectLst>
            <a:outerShdw blurRad="50800" dist="50800" dir="5400000" algn="ctr" rotWithShape="0">
              <a:srgbClr val="000000">
                <a:alpha val="9803"/>
              </a:srgbClr>
            </a:outerShdw>
          </a:effectLst>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43" name="Google Shape;243;p10"/>
          <p:cNvSpPr/>
          <p:nvPr/>
        </p:nvSpPr>
        <p:spPr>
          <a:xfrm flipH="1">
            <a:off x="-3547972" y="-2690594"/>
            <a:ext cx="14570601" cy="14570601"/>
          </a:xfrm>
          <a:prstGeom prst="ellipse">
            <a:avLst/>
          </a:prstGeom>
          <a:solidFill>
            <a:schemeClr val="lt1"/>
          </a:solidFill>
          <a:ln w="9525" cap="flat" cmpd="sng">
            <a:solidFill>
              <a:schemeClr val="dk2">
                <a:alpha val="44705"/>
              </a:schemeClr>
            </a:solidFill>
            <a:prstDash val="solid"/>
            <a:round/>
            <a:headEnd type="none" w="sm" len="sm"/>
            <a:tailEnd type="none" w="sm" len="sm"/>
          </a:ln>
          <a:effectLst>
            <a:outerShdw blurRad="50800" dist="50800" dir="5400000" algn="ctr" rotWithShape="0">
              <a:srgbClr val="000000">
                <a:alpha val="9803"/>
              </a:srgbClr>
            </a:outerShdw>
          </a:effectLst>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1500">
                <a:solidFill>
                  <a:schemeClr val="lt1"/>
                </a:solidFill>
                <a:latin typeface="Arial"/>
                <a:ea typeface="Arial"/>
                <a:cs typeface="Arial"/>
                <a:sym typeface="Arial"/>
              </a:rPr>
              <a:t>A</a:t>
            </a:r>
            <a:endParaRPr sz="1500">
              <a:solidFill>
                <a:schemeClr val="lt1"/>
              </a:solidFill>
              <a:latin typeface="Arial"/>
              <a:ea typeface="Arial"/>
              <a:cs typeface="Arial"/>
              <a:sym typeface="Arial"/>
            </a:endParaRPr>
          </a:p>
        </p:txBody>
      </p:sp>
      <p:grpSp>
        <p:nvGrpSpPr>
          <p:cNvPr id="244" name="Google Shape;244;p10"/>
          <p:cNvGrpSpPr/>
          <p:nvPr/>
        </p:nvGrpSpPr>
        <p:grpSpPr>
          <a:xfrm>
            <a:off x="-1759033" y="-2690594"/>
            <a:ext cx="12629261" cy="16356416"/>
            <a:chOff x="-2106132" y="-1648900"/>
            <a:chExt cx="12629261" cy="16356416"/>
          </a:xfrm>
        </p:grpSpPr>
        <p:pic>
          <p:nvPicPr>
            <p:cNvPr id="245" name="Google Shape;245;p10"/>
            <p:cNvPicPr preferRelativeResize="0"/>
            <p:nvPr/>
          </p:nvPicPr>
          <p:blipFill rotWithShape="1">
            <a:blip r:embed="rId6">
              <a:alphaModFix/>
            </a:blip>
            <a:srcRect l="3983" r="50286" b="11161"/>
            <a:stretch/>
          </p:blipFill>
          <p:spPr>
            <a:xfrm>
              <a:off x="-2106132" y="-1648900"/>
              <a:ext cx="12629261" cy="16356416"/>
            </a:xfrm>
            <a:prstGeom prst="rect">
              <a:avLst/>
            </a:prstGeom>
            <a:noFill/>
            <a:ln>
              <a:noFill/>
            </a:ln>
          </p:spPr>
        </p:pic>
        <p:pic>
          <p:nvPicPr>
            <p:cNvPr id="246" name="Google Shape;246;p10"/>
            <p:cNvPicPr preferRelativeResize="0"/>
            <p:nvPr/>
          </p:nvPicPr>
          <p:blipFill rotWithShape="1">
            <a:blip r:embed="rId7">
              <a:alphaModFix/>
            </a:blip>
            <a:srcRect/>
            <a:stretch/>
          </p:blipFill>
          <p:spPr>
            <a:xfrm>
              <a:off x="1095711" y="2389149"/>
              <a:ext cx="7069166" cy="5809971"/>
            </a:xfrm>
            <a:prstGeom prst="rect">
              <a:avLst/>
            </a:prstGeom>
            <a:noFill/>
            <a:ln>
              <a:noFill/>
            </a:ln>
          </p:spPr>
        </p:pic>
      </p:grpSp>
      <p:cxnSp>
        <p:nvCxnSpPr>
          <p:cNvPr id="247" name="Google Shape;247;p10"/>
          <p:cNvCxnSpPr/>
          <p:nvPr/>
        </p:nvCxnSpPr>
        <p:spPr>
          <a:xfrm flipH="1">
            <a:off x="8310017" y="2823493"/>
            <a:ext cx="3341016" cy="333036"/>
          </a:xfrm>
          <a:prstGeom prst="straightConnector1">
            <a:avLst/>
          </a:prstGeom>
          <a:noFill/>
          <a:ln w="127000" cap="rnd" cmpd="sng">
            <a:solidFill>
              <a:schemeClr val="accent5"/>
            </a:solidFill>
            <a:prstDash val="sysDot"/>
            <a:round/>
            <a:headEnd type="none" w="sm" len="sm"/>
            <a:tailEnd type="stealth" w="med" len="med"/>
          </a:ln>
        </p:spPr>
      </p:cxnSp>
      <p:cxnSp>
        <p:nvCxnSpPr>
          <p:cNvPr id="248" name="Google Shape;248;p10"/>
          <p:cNvCxnSpPr/>
          <p:nvPr/>
        </p:nvCxnSpPr>
        <p:spPr>
          <a:xfrm rot="10800000">
            <a:off x="8310017" y="2747397"/>
            <a:ext cx="3341016" cy="60274"/>
          </a:xfrm>
          <a:prstGeom prst="straightConnector1">
            <a:avLst/>
          </a:prstGeom>
          <a:noFill/>
          <a:ln w="127000" cap="rnd" cmpd="sng">
            <a:solidFill>
              <a:schemeClr val="accent5"/>
            </a:solidFill>
            <a:prstDash val="sysDot"/>
            <a:round/>
            <a:headEnd type="none" w="sm" len="sm"/>
            <a:tailEnd type="stealth" w="med" len="med"/>
          </a:ln>
        </p:spPr>
      </p:cxnSp>
      <p:cxnSp>
        <p:nvCxnSpPr>
          <p:cNvPr id="249" name="Google Shape;249;p10"/>
          <p:cNvCxnSpPr/>
          <p:nvPr/>
        </p:nvCxnSpPr>
        <p:spPr>
          <a:xfrm rot="10800000">
            <a:off x="8284279" y="1470746"/>
            <a:ext cx="3366754" cy="1352747"/>
          </a:xfrm>
          <a:prstGeom prst="straightConnector1">
            <a:avLst/>
          </a:prstGeom>
          <a:noFill/>
          <a:ln w="127000" cap="rnd" cmpd="sng">
            <a:solidFill>
              <a:schemeClr val="accent5"/>
            </a:solidFill>
            <a:prstDash val="sysDot"/>
            <a:bevel/>
            <a:headEnd type="none" w="sm" len="sm"/>
            <a:tailEnd type="stealth" w="med" len="med"/>
          </a:ln>
        </p:spPr>
      </p:cxnSp>
      <p:sp>
        <p:nvSpPr>
          <p:cNvPr id="250" name="Google Shape;250;p10"/>
          <p:cNvSpPr txBox="1"/>
          <p:nvPr/>
        </p:nvSpPr>
        <p:spPr>
          <a:xfrm>
            <a:off x="11869349" y="2253475"/>
            <a:ext cx="2761200" cy="1200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i="1">
                <a:solidFill>
                  <a:schemeClr val="lt1"/>
                </a:solidFill>
                <a:latin typeface="Arial"/>
                <a:ea typeface="Arial"/>
                <a:cs typeface="Arial"/>
                <a:sym typeface="Arial"/>
              </a:rPr>
              <a:t>engagement</a:t>
            </a:r>
            <a:endParaRPr sz="3600"/>
          </a:p>
          <a:p>
            <a:pPr marL="0" marR="0" lvl="0" indent="0" algn="l" rtl="0">
              <a:spcBef>
                <a:spcPts val="0"/>
              </a:spcBef>
              <a:spcAft>
                <a:spcPts val="0"/>
              </a:spcAft>
              <a:buNone/>
            </a:pPr>
            <a:r>
              <a:rPr lang="en-US" sz="3600">
                <a:solidFill>
                  <a:schemeClr val="lt1"/>
                </a:solidFill>
                <a:latin typeface="Arial"/>
                <a:ea typeface="Arial"/>
                <a:cs typeface="Arial"/>
                <a:sym typeface="Arial"/>
              </a:rPr>
              <a:t>map</a:t>
            </a:r>
            <a:endParaRPr sz="3600">
              <a:solidFill>
                <a:schemeClr val="lt1"/>
              </a:solidFill>
              <a:latin typeface="Arial"/>
              <a:ea typeface="Arial"/>
              <a:cs typeface="Arial"/>
              <a:sym typeface="Arial"/>
            </a:endParaRPr>
          </a:p>
        </p:txBody>
      </p:sp>
      <p:pic>
        <p:nvPicPr>
          <p:cNvPr id="251" name="Google Shape;251;p10"/>
          <p:cNvPicPr preferRelativeResize="0"/>
          <p:nvPr/>
        </p:nvPicPr>
        <p:blipFill rotWithShape="1">
          <a:blip r:embed="rId5">
            <a:alphaModFix/>
          </a:blip>
          <a:srcRect t="72682"/>
          <a:stretch/>
        </p:blipFill>
        <p:spPr>
          <a:xfrm>
            <a:off x="9015436" y="-21344"/>
            <a:ext cx="3374328" cy="504478"/>
          </a:xfrm>
          <a:prstGeom prst="rect">
            <a:avLst/>
          </a:prstGeom>
          <a:noFill/>
          <a:ln>
            <a:noFill/>
          </a:ln>
        </p:spPr>
      </p:pic>
      <p:sp>
        <p:nvSpPr>
          <p:cNvPr id="252" name="Google Shape;252;p10"/>
          <p:cNvSpPr/>
          <p:nvPr/>
        </p:nvSpPr>
        <p:spPr>
          <a:xfrm>
            <a:off x="11521483" y="2635677"/>
            <a:ext cx="320040" cy="320040"/>
          </a:xfrm>
          <a:prstGeom prst="ellipse">
            <a:avLst/>
          </a:prstGeom>
          <a:solidFill>
            <a:schemeClr val="accent5"/>
          </a:solidFill>
          <a:ln w="9525" cap="flat" cmpd="sng">
            <a:solidFill>
              <a:schemeClr val="dk2"/>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mt="5000"/>
          </a:blip>
          <a:stretch>
            <a:fillRect/>
          </a:stretch>
        </a:blipFill>
        <a:effectLst/>
      </p:bgPr>
    </p:bg>
    <p:spTree>
      <p:nvGrpSpPr>
        <p:cNvPr id="1" name="Shape 257"/>
        <p:cNvGrpSpPr/>
        <p:nvPr/>
      </p:nvGrpSpPr>
      <p:grpSpPr>
        <a:xfrm>
          <a:off x="0" y="0"/>
          <a:ext cx="0" cy="0"/>
          <a:chOff x="0" y="0"/>
          <a:chExt cx="0" cy="0"/>
        </a:xfrm>
      </p:grpSpPr>
      <p:sp>
        <p:nvSpPr>
          <p:cNvPr id="258" name="Google Shape;258;p11"/>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6</a:t>
            </a:fld>
            <a:endParaRPr/>
          </a:p>
        </p:txBody>
      </p:sp>
      <p:sp>
        <p:nvSpPr>
          <p:cNvPr id="259" name="Google Shape;259;p11"/>
          <p:cNvSpPr txBox="1"/>
          <p:nvPr/>
        </p:nvSpPr>
        <p:spPr>
          <a:xfrm>
            <a:off x="-106680" y="2286000"/>
            <a:ext cx="14325600" cy="26468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600" b="1">
                <a:solidFill>
                  <a:schemeClr val="lt1"/>
                </a:solidFill>
                <a:latin typeface="Arial"/>
                <a:ea typeface="Arial"/>
                <a:cs typeface="Arial"/>
                <a:sym typeface="Arial"/>
              </a:rPr>
              <a:t>DEMO</a:t>
            </a:r>
            <a:endParaRPr sz="9600" b="1">
              <a:solidFill>
                <a:schemeClr val="lt1"/>
              </a:solidFill>
              <a:latin typeface="Arial"/>
              <a:ea typeface="Arial"/>
              <a:cs typeface="Arial"/>
              <a:sym typeface="Arial"/>
            </a:endParaRPr>
          </a:p>
        </p:txBody>
      </p:sp>
      <p:sp>
        <p:nvSpPr>
          <p:cNvPr id="260" name="Google Shape;260;p11"/>
          <p:cNvSpPr txBox="1"/>
          <p:nvPr/>
        </p:nvSpPr>
        <p:spPr>
          <a:xfrm>
            <a:off x="0" y="2407920"/>
            <a:ext cx="14325600" cy="26468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600" b="1">
                <a:solidFill>
                  <a:schemeClr val="accent6"/>
                </a:solidFill>
                <a:latin typeface="Arial"/>
                <a:ea typeface="Arial"/>
                <a:cs typeface="Arial"/>
                <a:sym typeface="Arial"/>
              </a:rPr>
              <a:t>DEMO</a:t>
            </a:r>
            <a:endParaRPr sz="9600" b="1">
              <a:solidFill>
                <a:schemeClr val="accent6"/>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mt="5000"/>
          </a:blip>
          <a:stretch>
            <a:fillRect/>
          </a:stretch>
        </a:blipFill>
        <a:effectLst/>
      </p:bgPr>
    </p:bg>
    <p:spTree>
      <p:nvGrpSpPr>
        <p:cNvPr id="1" name="Shape 265"/>
        <p:cNvGrpSpPr/>
        <p:nvPr/>
      </p:nvGrpSpPr>
      <p:grpSpPr>
        <a:xfrm>
          <a:off x="0" y="0"/>
          <a:ext cx="0" cy="0"/>
          <a:chOff x="0" y="0"/>
          <a:chExt cx="0" cy="0"/>
        </a:xfrm>
      </p:grpSpPr>
      <p:sp>
        <p:nvSpPr>
          <p:cNvPr id="266" name="Google Shape;266;p12"/>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7</a:t>
            </a:fld>
            <a:endParaRPr/>
          </a:p>
        </p:txBody>
      </p:sp>
      <p:sp>
        <p:nvSpPr>
          <p:cNvPr id="267" name="Google Shape;267;p12"/>
          <p:cNvSpPr txBox="1"/>
          <p:nvPr/>
        </p:nvSpPr>
        <p:spPr>
          <a:xfrm>
            <a:off x="-106680" y="2286000"/>
            <a:ext cx="14325600" cy="26468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600" b="1">
                <a:solidFill>
                  <a:schemeClr val="lt1"/>
                </a:solidFill>
                <a:latin typeface="Arial"/>
                <a:ea typeface="Arial"/>
                <a:cs typeface="Arial"/>
                <a:sym typeface="Arial"/>
              </a:rPr>
              <a:t>DEMO</a:t>
            </a:r>
            <a:endParaRPr sz="9600" b="1">
              <a:solidFill>
                <a:schemeClr val="lt1"/>
              </a:solidFill>
              <a:latin typeface="Arial"/>
              <a:ea typeface="Arial"/>
              <a:cs typeface="Arial"/>
              <a:sym typeface="Arial"/>
            </a:endParaRPr>
          </a:p>
        </p:txBody>
      </p:sp>
      <p:sp>
        <p:nvSpPr>
          <p:cNvPr id="268" name="Google Shape;268;p12"/>
          <p:cNvSpPr txBox="1"/>
          <p:nvPr/>
        </p:nvSpPr>
        <p:spPr>
          <a:xfrm>
            <a:off x="0" y="2407920"/>
            <a:ext cx="14325600" cy="26468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600" b="1">
                <a:solidFill>
                  <a:schemeClr val="accent6"/>
                </a:solidFill>
                <a:latin typeface="Arial"/>
                <a:ea typeface="Arial"/>
                <a:cs typeface="Arial"/>
                <a:sym typeface="Arial"/>
              </a:rPr>
              <a:t>DEMO</a:t>
            </a:r>
            <a:endParaRPr sz="9600" b="1">
              <a:solidFill>
                <a:schemeClr val="accent6"/>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mt="5000"/>
          </a:blip>
          <a:stretch>
            <a:fillRect/>
          </a:stretch>
        </a:blipFill>
        <a:effectLst/>
      </p:bgPr>
    </p:bg>
    <p:spTree>
      <p:nvGrpSpPr>
        <p:cNvPr id="1" name="Shape 273"/>
        <p:cNvGrpSpPr/>
        <p:nvPr/>
      </p:nvGrpSpPr>
      <p:grpSpPr>
        <a:xfrm>
          <a:off x="0" y="0"/>
          <a:ext cx="0" cy="0"/>
          <a:chOff x="0" y="0"/>
          <a:chExt cx="0" cy="0"/>
        </a:xfrm>
      </p:grpSpPr>
      <p:sp>
        <p:nvSpPr>
          <p:cNvPr id="274" name="Google Shape;274;p13"/>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8</a:t>
            </a:fld>
            <a:endParaRPr/>
          </a:p>
        </p:txBody>
      </p:sp>
      <p:sp>
        <p:nvSpPr>
          <p:cNvPr id="275" name="Google Shape;275;p13"/>
          <p:cNvSpPr txBox="1"/>
          <p:nvPr/>
        </p:nvSpPr>
        <p:spPr>
          <a:xfrm>
            <a:off x="-106680" y="2286000"/>
            <a:ext cx="14325600" cy="26468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600" b="1">
                <a:solidFill>
                  <a:schemeClr val="lt1"/>
                </a:solidFill>
                <a:latin typeface="Arial"/>
                <a:ea typeface="Arial"/>
                <a:cs typeface="Arial"/>
                <a:sym typeface="Arial"/>
              </a:rPr>
              <a:t>DEMO</a:t>
            </a:r>
            <a:endParaRPr sz="9600" b="1">
              <a:solidFill>
                <a:schemeClr val="lt1"/>
              </a:solidFill>
              <a:latin typeface="Arial"/>
              <a:ea typeface="Arial"/>
              <a:cs typeface="Arial"/>
              <a:sym typeface="Arial"/>
            </a:endParaRPr>
          </a:p>
        </p:txBody>
      </p:sp>
      <p:sp>
        <p:nvSpPr>
          <p:cNvPr id="276" name="Google Shape;276;p13"/>
          <p:cNvSpPr txBox="1"/>
          <p:nvPr/>
        </p:nvSpPr>
        <p:spPr>
          <a:xfrm>
            <a:off x="0" y="2407920"/>
            <a:ext cx="14325600" cy="26468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600" b="1">
                <a:solidFill>
                  <a:schemeClr val="accent6"/>
                </a:solidFill>
                <a:latin typeface="Arial"/>
                <a:ea typeface="Arial"/>
                <a:cs typeface="Arial"/>
                <a:sym typeface="Arial"/>
              </a:rPr>
              <a:t>DEMO</a:t>
            </a:r>
            <a:endParaRPr sz="9600" b="1">
              <a:solidFill>
                <a:schemeClr val="accent6"/>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mt="8000"/>
          </a:blip>
          <a:stretch>
            <a:fillRect/>
          </a:stretch>
        </a:blipFill>
        <a:effectLst/>
      </p:bgPr>
    </p:bg>
    <p:spTree>
      <p:nvGrpSpPr>
        <p:cNvPr id="1" name="Shape 281"/>
        <p:cNvGrpSpPr/>
        <p:nvPr/>
      </p:nvGrpSpPr>
      <p:grpSpPr>
        <a:xfrm>
          <a:off x="0" y="0"/>
          <a:ext cx="0" cy="0"/>
          <a:chOff x="0" y="0"/>
          <a:chExt cx="0" cy="0"/>
        </a:xfrm>
      </p:grpSpPr>
      <p:pic>
        <p:nvPicPr>
          <p:cNvPr id="282" name="Google Shape;282;p14"/>
          <p:cNvPicPr preferRelativeResize="0"/>
          <p:nvPr/>
        </p:nvPicPr>
        <p:blipFill rotWithShape="1">
          <a:blip r:embed="rId4">
            <a:alphaModFix/>
          </a:blip>
          <a:srcRect r="50388"/>
          <a:stretch/>
        </p:blipFill>
        <p:spPr>
          <a:xfrm rot="1101671">
            <a:off x="9120968" y="2878746"/>
            <a:ext cx="7176029" cy="6537529"/>
          </a:xfrm>
          <a:prstGeom prst="rect">
            <a:avLst/>
          </a:prstGeom>
          <a:noFill/>
          <a:ln>
            <a:noFill/>
          </a:ln>
        </p:spPr>
      </p:pic>
      <p:sp>
        <p:nvSpPr>
          <p:cNvPr id="283" name="Google Shape;283;p14"/>
          <p:cNvSpPr/>
          <p:nvPr/>
        </p:nvSpPr>
        <p:spPr>
          <a:xfrm>
            <a:off x="220055" y="3930588"/>
            <a:ext cx="5861740" cy="5861304"/>
          </a:xfrm>
          <a:prstGeom prst="ellipse">
            <a:avLst/>
          </a:prstGeom>
          <a:solidFill>
            <a:schemeClr val="accent6">
              <a:alpha val="69803"/>
            </a:schemeClr>
          </a:solidFill>
          <a:ln>
            <a:noFill/>
          </a:ln>
        </p:spPr>
        <p:txBody>
          <a:bodyPr spcFirstLastPara="1" wrap="square" lIns="101550" tIns="50775" rIns="101550" bIns="50775" anchor="t" anchorCtr="0">
            <a:noAutofit/>
          </a:bodyPr>
          <a:lstStyle/>
          <a:p>
            <a:pPr marL="0" marR="0" lvl="0" indent="0" algn="ctr" rtl="0">
              <a:spcBef>
                <a:spcPts val="0"/>
              </a:spcBef>
              <a:spcAft>
                <a:spcPts val="0"/>
              </a:spcAft>
              <a:buNone/>
            </a:pPr>
            <a:r>
              <a:rPr lang="en-US" sz="4000">
                <a:solidFill>
                  <a:schemeClr val="lt1"/>
                </a:solidFill>
                <a:latin typeface="Arial"/>
                <a:ea typeface="Arial"/>
                <a:cs typeface="Arial"/>
                <a:sym typeface="Arial"/>
              </a:rPr>
              <a:t>Dealership</a:t>
            </a:r>
            <a:endParaRPr sz="4000">
              <a:solidFill>
                <a:schemeClr val="lt1"/>
              </a:solidFill>
              <a:latin typeface="Arial"/>
              <a:ea typeface="Arial"/>
              <a:cs typeface="Arial"/>
              <a:sym typeface="Arial"/>
            </a:endParaRPr>
          </a:p>
        </p:txBody>
      </p:sp>
      <p:pic>
        <p:nvPicPr>
          <p:cNvPr id="284" name="Google Shape;284;p14"/>
          <p:cNvPicPr preferRelativeResize="0"/>
          <p:nvPr/>
        </p:nvPicPr>
        <p:blipFill rotWithShape="1">
          <a:blip r:embed="rId4">
            <a:alphaModFix/>
          </a:blip>
          <a:srcRect r="50388"/>
          <a:stretch/>
        </p:blipFill>
        <p:spPr>
          <a:xfrm rot="1101671">
            <a:off x="-211663" y="-789373"/>
            <a:ext cx="2807273" cy="2557491"/>
          </a:xfrm>
          <a:prstGeom prst="rect">
            <a:avLst/>
          </a:prstGeom>
          <a:noFill/>
          <a:ln>
            <a:noFill/>
          </a:ln>
        </p:spPr>
      </p:pic>
      <p:pic>
        <p:nvPicPr>
          <p:cNvPr id="285" name="Google Shape;285;p14"/>
          <p:cNvPicPr preferRelativeResize="0"/>
          <p:nvPr/>
        </p:nvPicPr>
        <p:blipFill rotWithShape="1">
          <a:blip r:embed="rId5">
            <a:alphaModFix/>
          </a:blip>
          <a:srcRect/>
          <a:stretch/>
        </p:blipFill>
        <p:spPr>
          <a:xfrm rot="2433623">
            <a:off x="482845" y="347271"/>
            <a:ext cx="1859090" cy="3387676"/>
          </a:xfrm>
          <a:prstGeom prst="rect">
            <a:avLst/>
          </a:prstGeom>
          <a:noFill/>
          <a:ln>
            <a:noFill/>
          </a:ln>
        </p:spPr>
      </p:pic>
      <p:sp>
        <p:nvSpPr>
          <p:cNvPr id="286" name="Google Shape;286;p14"/>
          <p:cNvSpPr/>
          <p:nvPr/>
        </p:nvSpPr>
        <p:spPr>
          <a:xfrm>
            <a:off x="9127977" y="-731043"/>
            <a:ext cx="5861740" cy="5861304"/>
          </a:xfrm>
          <a:prstGeom prst="ellipse">
            <a:avLst/>
          </a:prstGeom>
          <a:solidFill>
            <a:schemeClr val="dk2">
              <a:alpha val="69803"/>
            </a:schemeClr>
          </a:solidFill>
          <a:ln>
            <a:noFill/>
          </a:ln>
        </p:spPr>
        <p:txBody>
          <a:bodyPr spcFirstLastPara="1" wrap="square" lIns="101550" tIns="50775" rIns="101550" bIns="50775" anchor="b" anchorCtr="0">
            <a:noAutofit/>
          </a:bodyPr>
          <a:lstStyle/>
          <a:p>
            <a:pPr marL="0" marR="0" lvl="0" indent="0" algn="ctr" rtl="0">
              <a:spcBef>
                <a:spcPts val="0"/>
              </a:spcBef>
              <a:spcAft>
                <a:spcPts val="0"/>
              </a:spcAft>
              <a:buNone/>
            </a:pPr>
            <a:endParaRPr sz="4000">
              <a:solidFill>
                <a:schemeClr val="lt2"/>
              </a:solidFill>
              <a:latin typeface="Arial"/>
              <a:ea typeface="Arial"/>
              <a:cs typeface="Arial"/>
              <a:sym typeface="Arial"/>
            </a:endParaRPr>
          </a:p>
          <a:p>
            <a:pPr marL="0" marR="0" lvl="0" indent="0" algn="ctr" rtl="0">
              <a:spcBef>
                <a:spcPts val="0"/>
              </a:spcBef>
              <a:spcAft>
                <a:spcPts val="0"/>
              </a:spcAft>
              <a:buNone/>
            </a:pPr>
            <a:endParaRPr sz="4000">
              <a:solidFill>
                <a:schemeClr val="lt2"/>
              </a:solidFill>
              <a:latin typeface="Arial"/>
              <a:ea typeface="Arial"/>
              <a:cs typeface="Arial"/>
              <a:sym typeface="Arial"/>
            </a:endParaRPr>
          </a:p>
        </p:txBody>
      </p:sp>
      <p:pic>
        <p:nvPicPr>
          <p:cNvPr id="287" name="Google Shape;287;p14"/>
          <p:cNvPicPr preferRelativeResize="0"/>
          <p:nvPr/>
        </p:nvPicPr>
        <p:blipFill rotWithShape="1">
          <a:blip r:embed="rId6">
            <a:alphaModFix/>
          </a:blip>
          <a:srcRect l="9786" t="6563" r="6322" b="1753"/>
          <a:stretch/>
        </p:blipFill>
        <p:spPr>
          <a:xfrm>
            <a:off x="9781128" y="954192"/>
            <a:ext cx="4670245" cy="4836199"/>
          </a:xfrm>
          <a:prstGeom prst="rect">
            <a:avLst/>
          </a:prstGeom>
          <a:noFill/>
          <a:ln>
            <a:noFill/>
          </a:ln>
        </p:spPr>
      </p:pic>
      <p:pic>
        <p:nvPicPr>
          <p:cNvPr id="288" name="Google Shape;288;p14"/>
          <p:cNvPicPr preferRelativeResize="0"/>
          <p:nvPr/>
        </p:nvPicPr>
        <p:blipFill rotWithShape="1">
          <a:blip r:embed="rId7">
            <a:alphaModFix/>
          </a:blip>
          <a:srcRect/>
          <a:stretch/>
        </p:blipFill>
        <p:spPr>
          <a:xfrm>
            <a:off x="846951" y="4974248"/>
            <a:ext cx="4607948" cy="4599906"/>
          </a:xfrm>
          <a:prstGeom prst="rect">
            <a:avLst/>
          </a:prstGeom>
          <a:noFill/>
          <a:ln>
            <a:noFill/>
          </a:ln>
        </p:spPr>
      </p:pic>
      <p:sp>
        <p:nvSpPr>
          <p:cNvPr id="289" name="Google Shape;289;p14"/>
          <p:cNvSpPr/>
          <p:nvPr/>
        </p:nvSpPr>
        <p:spPr>
          <a:xfrm>
            <a:off x="4786017" y="1645971"/>
            <a:ext cx="5486400" cy="5486400"/>
          </a:xfrm>
          <a:prstGeom prst="ellipse">
            <a:avLst/>
          </a:prstGeom>
          <a:solidFill>
            <a:schemeClr val="accent4">
              <a:alpha val="54901"/>
            </a:schemeClr>
          </a:solidFill>
          <a:ln w="9525" cap="flat" cmpd="sng">
            <a:solidFill>
              <a:schemeClr val="accent4">
                <a:alpha val="54901"/>
              </a:schemeClr>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r>
              <a:rPr lang="en-US" sz="3600" b="1" i="1">
                <a:solidFill>
                  <a:schemeClr val="lt1"/>
                </a:solidFill>
                <a:latin typeface="Arial"/>
                <a:ea typeface="Arial"/>
                <a:cs typeface="Arial"/>
                <a:sym typeface="Arial"/>
              </a:rPr>
              <a:t>configuration process</a:t>
            </a:r>
            <a:endParaRPr/>
          </a:p>
          <a:p>
            <a:pPr marL="0" marR="0" lvl="0" indent="0" algn="ctr" rtl="0">
              <a:spcBef>
                <a:spcPts val="0"/>
              </a:spcBef>
              <a:spcAft>
                <a:spcPts val="0"/>
              </a:spcAft>
              <a:buNone/>
            </a:pPr>
            <a:endParaRPr sz="3600" b="1" i="1">
              <a:solidFill>
                <a:schemeClr val="lt1"/>
              </a:solidFill>
              <a:latin typeface="Arial"/>
              <a:ea typeface="Arial"/>
              <a:cs typeface="Arial"/>
              <a:sym typeface="Arial"/>
            </a:endParaRPr>
          </a:p>
          <a:p>
            <a:pPr marL="0" marR="0" lvl="0" indent="0" algn="ctr" rtl="0">
              <a:spcBef>
                <a:spcPts val="0"/>
              </a:spcBef>
              <a:spcAft>
                <a:spcPts val="0"/>
              </a:spcAft>
              <a:buNone/>
            </a:pPr>
            <a:r>
              <a:rPr lang="en-US" sz="3600" b="1" i="1">
                <a:solidFill>
                  <a:schemeClr val="lt1"/>
                </a:solidFill>
                <a:latin typeface="Arial"/>
                <a:ea typeface="Arial"/>
                <a:cs typeface="Arial"/>
                <a:sym typeface="Arial"/>
              </a:rPr>
              <a:t>best practices</a:t>
            </a:r>
            <a:endParaRPr sz="3600" b="1" i="1">
              <a:solidFill>
                <a:schemeClr val="lt1"/>
              </a:solidFill>
              <a:latin typeface="Arial"/>
              <a:ea typeface="Arial"/>
              <a:cs typeface="Arial"/>
              <a:sym typeface="Arial"/>
            </a:endParaRPr>
          </a:p>
        </p:txBody>
      </p:sp>
      <p:sp>
        <p:nvSpPr>
          <p:cNvPr id="290" name="Google Shape;290;p14"/>
          <p:cNvSpPr/>
          <p:nvPr/>
        </p:nvSpPr>
        <p:spPr>
          <a:xfrm>
            <a:off x="9899651" y="424984"/>
            <a:ext cx="4433201"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a:solidFill>
                  <a:schemeClr val="lt1"/>
                </a:solidFill>
                <a:latin typeface="Arial"/>
                <a:ea typeface="Arial"/>
                <a:cs typeface="Arial"/>
                <a:sym typeface="Arial"/>
              </a:rPr>
              <a:t>Account Advocate </a:t>
            </a:r>
            <a:endParaRPr/>
          </a:p>
          <a:p>
            <a:pPr marL="0" marR="0" lvl="0" indent="0" algn="ctr" rtl="0">
              <a:spcBef>
                <a:spcPts val="0"/>
              </a:spcBef>
              <a:spcAft>
                <a:spcPts val="0"/>
              </a:spcAft>
              <a:buNone/>
            </a:pPr>
            <a:r>
              <a:rPr lang="en-US" sz="4000">
                <a:solidFill>
                  <a:schemeClr val="lt1"/>
                </a:solidFill>
                <a:latin typeface="Arial"/>
                <a:ea typeface="Arial"/>
                <a:cs typeface="Arial"/>
                <a:sym typeface="Arial"/>
              </a:rPr>
              <a:t>or Tech Support</a:t>
            </a:r>
            <a:endParaRPr sz="4000">
              <a:solidFill>
                <a:schemeClr val="lt1"/>
              </a:solidFill>
              <a:latin typeface="Arial"/>
              <a:ea typeface="Arial"/>
              <a:cs typeface="Arial"/>
              <a:sym typeface="Arial"/>
            </a:endParaRPr>
          </a:p>
        </p:txBody>
      </p:sp>
      <p:pic>
        <p:nvPicPr>
          <p:cNvPr id="291" name="Google Shape;291;p14"/>
          <p:cNvPicPr preferRelativeResize="0"/>
          <p:nvPr/>
        </p:nvPicPr>
        <p:blipFill rotWithShape="1">
          <a:blip r:embed="rId5">
            <a:alphaModFix/>
          </a:blip>
          <a:srcRect/>
          <a:stretch/>
        </p:blipFill>
        <p:spPr>
          <a:xfrm rot="5400000">
            <a:off x="9945122" y="6006635"/>
            <a:ext cx="3320275" cy="605028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mt="56000"/>
          </a:blip>
          <a:stretch>
            <a:fillRect/>
          </a:stretch>
        </a:blipFill>
        <a:effectLst/>
      </p:bgPr>
    </p:bg>
    <p:spTree>
      <p:nvGrpSpPr>
        <p:cNvPr id="1" name="Shape 296"/>
        <p:cNvGrpSpPr/>
        <p:nvPr/>
      </p:nvGrpSpPr>
      <p:grpSpPr>
        <a:xfrm>
          <a:off x="0" y="0"/>
          <a:ext cx="0" cy="0"/>
          <a:chOff x="0" y="0"/>
          <a:chExt cx="0" cy="0"/>
        </a:xfrm>
      </p:grpSpPr>
      <p:sp>
        <p:nvSpPr>
          <p:cNvPr id="297" name="Google Shape;297;p15"/>
          <p:cNvSpPr/>
          <p:nvPr/>
        </p:nvSpPr>
        <p:spPr>
          <a:xfrm>
            <a:off x="0" y="-31124"/>
            <a:ext cx="14669598" cy="8297200"/>
          </a:xfrm>
          <a:prstGeom prst="rect">
            <a:avLst/>
          </a:prstGeom>
          <a:solidFill>
            <a:schemeClr val="dk1">
              <a:alpha val="8470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98" name="Google Shape;298;p15"/>
          <p:cNvSpPr/>
          <p:nvPr/>
        </p:nvSpPr>
        <p:spPr>
          <a:xfrm>
            <a:off x="6316155" y="-2686977"/>
            <a:ext cx="12489255" cy="12489255"/>
          </a:xfrm>
          <a:prstGeom prst="ellipse">
            <a:avLst/>
          </a:prstGeom>
          <a:solidFill>
            <a:schemeClr val="lt1"/>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299" name="Google Shape;299;p15"/>
          <p:cNvSpPr/>
          <p:nvPr/>
        </p:nvSpPr>
        <p:spPr>
          <a:xfrm>
            <a:off x="-22310" y="-75792"/>
            <a:ext cx="5068995" cy="8367776"/>
          </a:xfrm>
          <a:prstGeom prst="rect">
            <a:avLst/>
          </a:prstGeom>
          <a:solidFill>
            <a:schemeClr val="lt1"/>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pic>
        <p:nvPicPr>
          <p:cNvPr id="300" name="Google Shape;300;p15"/>
          <p:cNvPicPr preferRelativeResize="0"/>
          <p:nvPr/>
        </p:nvPicPr>
        <p:blipFill rotWithShape="1">
          <a:blip r:embed="rId4">
            <a:alphaModFix/>
          </a:blip>
          <a:srcRect t="72682"/>
          <a:stretch/>
        </p:blipFill>
        <p:spPr>
          <a:xfrm rot="10800000" flipH="1">
            <a:off x="1594225" y="6735245"/>
            <a:ext cx="10612787" cy="1586662"/>
          </a:xfrm>
          <a:prstGeom prst="rect">
            <a:avLst/>
          </a:prstGeom>
          <a:noFill/>
          <a:ln>
            <a:noFill/>
          </a:ln>
        </p:spPr>
      </p:pic>
      <p:sp>
        <p:nvSpPr>
          <p:cNvPr id="301" name="Google Shape;301;p15"/>
          <p:cNvSpPr/>
          <p:nvPr/>
        </p:nvSpPr>
        <p:spPr>
          <a:xfrm>
            <a:off x="6188682" y="-1903531"/>
            <a:ext cx="12036661" cy="12036661"/>
          </a:xfrm>
          <a:prstGeom prst="ellipse">
            <a:avLst/>
          </a:prstGeom>
          <a:solidFill>
            <a:schemeClr val="accent2">
              <a:alpha val="64705"/>
            </a:schemeClr>
          </a:solidFill>
          <a:ln>
            <a:noFill/>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sp>
        <p:nvSpPr>
          <p:cNvPr id="302" name="Google Shape;302;p15"/>
          <p:cNvSpPr/>
          <p:nvPr/>
        </p:nvSpPr>
        <p:spPr>
          <a:xfrm>
            <a:off x="8503921" y="346365"/>
            <a:ext cx="6126477" cy="1371600"/>
          </a:xfrm>
          <a:prstGeom prst="rect">
            <a:avLst/>
          </a:prstGeom>
          <a:solidFill>
            <a:schemeClr val="accent6">
              <a:alpha val="60000"/>
            </a:schemeClr>
          </a:solidFill>
          <a:ln>
            <a:noFill/>
          </a:ln>
        </p:spPr>
        <p:txBody>
          <a:bodyPr spcFirstLastPara="1" wrap="square" lIns="101550" tIns="50775" rIns="101550" bIns="50775" anchor="ctr" anchorCtr="0">
            <a:noAutofit/>
          </a:bodyPr>
          <a:lstStyle/>
          <a:p>
            <a:pPr marL="0" marR="0" lvl="0" indent="0" algn="r" rtl="0">
              <a:spcBef>
                <a:spcPts val="0"/>
              </a:spcBef>
              <a:spcAft>
                <a:spcPts val="0"/>
              </a:spcAft>
              <a:buNone/>
            </a:pPr>
            <a:r>
              <a:rPr lang="en-US" sz="3600" i="1">
                <a:solidFill>
                  <a:schemeClr val="dk1"/>
                </a:solidFill>
                <a:latin typeface="Arial"/>
                <a:ea typeface="Arial"/>
                <a:cs typeface="Arial"/>
                <a:sym typeface="Arial"/>
              </a:rPr>
              <a:t>TELL THE STORY: </a:t>
            </a:r>
            <a:r>
              <a:rPr lang="en-US" sz="3600">
                <a:solidFill>
                  <a:schemeClr val="dk1"/>
                </a:solidFill>
                <a:latin typeface="Arial"/>
                <a:ea typeface="Arial"/>
                <a:cs typeface="Arial"/>
                <a:sym typeface="Arial"/>
              </a:rPr>
              <a:t>engagement</a:t>
            </a:r>
            <a:endParaRPr sz="3600">
              <a:solidFill>
                <a:schemeClr val="dk1"/>
              </a:solidFill>
              <a:latin typeface="Arial"/>
              <a:ea typeface="Arial"/>
              <a:cs typeface="Arial"/>
              <a:sym typeface="Arial"/>
            </a:endParaRPr>
          </a:p>
        </p:txBody>
      </p:sp>
      <p:sp>
        <p:nvSpPr>
          <p:cNvPr id="303" name="Google Shape;303;p15"/>
          <p:cNvSpPr/>
          <p:nvPr/>
        </p:nvSpPr>
        <p:spPr>
          <a:xfrm>
            <a:off x="8503920" y="2340251"/>
            <a:ext cx="6126477" cy="1371600"/>
          </a:xfrm>
          <a:prstGeom prst="rect">
            <a:avLst/>
          </a:prstGeom>
          <a:solidFill>
            <a:schemeClr val="accent4">
              <a:alpha val="55686"/>
            </a:schemeClr>
          </a:solidFill>
          <a:ln>
            <a:noFill/>
          </a:ln>
        </p:spPr>
        <p:txBody>
          <a:bodyPr spcFirstLastPara="1" wrap="square" lIns="101550" tIns="50775" rIns="101550" bIns="50775" anchor="ctr" anchorCtr="0">
            <a:noAutofit/>
          </a:bodyPr>
          <a:lstStyle/>
          <a:p>
            <a:pPr marL="0" marR="0" lvl="0" indent="0" algn="r" rtl="0">
              <a:spcBef>
                <a:spcPts val="0"/>
              </a:spcBef>
              <a:spcAft>
                <a:spcPts val="0"/>
              </a:spcAft>
              <a:buNone/>
            </a:pPr>
            <a:r>
              <a:rPr lang="en-US" sz="3600" i="1">
                <a:solidFill>
                  <a:schemeClr val="dk1"/>
                </a:solidFill>
                <a:latin typeface="Arial"/>
                <a:ea typeface="Arial"/>
                <a:cs typeface="Arial"/>
                <a:sym typeface="Arial"/>
              </a:rPr>
              <a:t>PROOF: </a:t>
            </a:r>
            <a:endParaRPr/>
          </a:p>
          <a:p>
            <a:pPr marL="0" marR="0" lvl="0" indent="0" algn="r" rtl="0">
              <a:spcBef>
                <a:spcPts val="0"/>
              </a:spcBef>
              <a:spcAft>
                <a:spcPts val="0"/>
              </a:spcAft>
              <a:buNone/>
            </a:pPr>
            <a:r>
              <a:rPr lang="en-US" sz="3600">
                <a:solidFill>
                  <a:schemeClr val="dk1"/>
                </a:solidFill>
                <a:latin typeface="Arial"/>
                <a:ea typeface="Arial"/>
                <a:cs typeface="Arial"/>
                <a:sym typeface="Arial"/>
              </a:rPr>
              <a:t>engagement map/analytics</a:t>
            </a:r>
            <a:endParaRPr sz="3600">
              <a:solidFill>
                <a:schemeClr val="dk1"/>
              </a:solidFill>
              <a:latin typeface="Arial"/>
              <a:ea typeface="Arial"/>
              <a:cs typeface="Arial"/>
              <a:sym typeface="Arial"/>
            </a:endParaRPr>
          </a:p>
        </p:txBody>
      </p:sp>
      <p:sp>
        <p:nvSpPr>
          <p:cNvPr id="304" name="Google Shape;304;p15"/>
          <p:cNvSpPr/>
          <p:nvPr/>
        </p:nvSpPr>
        <p:spPr>
          <a:xfrm>
            <a:off x="8503919" y="6328022"/>
            <a:ext cx="6126478" cy="1371600"/>
          </a:xfrm>
          <a:prstGeom prst="rect">
            <a:avLst/>
          </a:prstGeom>
          <a:solidFill>
            <a:schemeClr val="accent5">
              <a:alpha val="60000"/>
            </a:schemeClr>
          </a:solidFill>
          <a:ln>
            <a:noFill/>
          </a:ln>
        </p:spPr>
        <p:txBody>
          <a:bodyPr spcFirstLastPara="1" wrap="square" lIns="101550" tIns="50775" rIns="101550" bIns="50775" anchor="ctr" anchorCtr="0">
            <a:noAutofit/>
          </a:bodyPr>
          <a:lstStyle/>
          <a:p>
            <a:pPr marL="0" marR="0" lvl="0" indent="0" algn="r" rtl="0">
              <a:spcBef>
                <a:spcPts val="0"/>
              </a:spcBef>
              <a:spcAft>
                <a:spcPts val="0"/>
              </a:spcAft>
              <a:buNone/>
            </a:pPr>
            <a:r>
              <a:rPr lang="en-US" sz="3600" i="1">
                <a:solidFill>
                  <a:schemeClr val="dk1"/>
                </a:solidFill>
                <a:latin typeface="Arial"/>
                <a:ea typeface="Arial"/>
                <a:cs typeface="Arial"/>
                <a:sym typeface="Arial"/>
              </a:rPr>
              <a:t>CONFIGURE:</a:t>
            </a:r>
            <a:r>
              <a:rPr lang="en-US" sz="3600">
                <a:solidFill>
                  <a:schemeClr val="dk1"/>
                </a:solidFill>
                <a:latin typeface="Arial"/>
                <a:ea typeface="Arial"/>
                <a:cs typeface="Arial"/>
                <a:sym typeface="Arial"/>
              </a:rPr>
              <a:t> </a:t>
            </a:r>
            <a:endParaRPr/>
          </a:p>
          <a:p>
            <a:pPr marL="0" marR="0" lvl="0" indent="0" algn="r" rtl="0">
              <a:spcBef>
                <a:spcPts val="0"/>
              </a:spcBef>
              <a:spcAft>
                <a:spcPts val="0"/>
              </a:spcAft>
              <a:buNone/>
            </a:pPr>
            <a:r>
              <a:rPr lang="en-US" sz="3600">
                <a:solidFill>
                  <a:schemeClr val="dk1"/>
                </a:solidFill>
                <a:latin typeface="Arial"/>
                <a:ea typeface="Arial"/>
                <a:cs typeface="Arial"/>
                <a:sym typeface="Arial"/>
              </a:rPr>
              <a:t>engage Account Advocate</a:t>
            </a:r>
            <a:endParaRPr sz="3600">
              <a:solidFill>
                <a:schemeClr val="dk1"/>
              </a:solidFill>
              <a:latin typeface="Arial"/>
              <a:ea typeface="Arial"/>
              <a:cs typeface="Arial"/>
              <a:sym typeface="Arial"/>
            </a:endParaRPr>
          </a:p>
        </p:txBody>
      </p:sp>
      <p:sp>
        <p:nvSpPr>
          <p:cNvPr id="305" name="Google Shape;305;p15"/>
          <p:cNvSpPr txBox="1"/>
          <p:nvPr/>
        </p:nvSpPr>
        <p:spPr>
          <a:xfrm>
            <a:off x="13850616" y="8068376"/>
            <a:ext cx="779781" cy="184666"/>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fld id="{00000000-1234-1234-1234-123412341234}" type="slidenum">
              <a:rPr lang="en-US" sz="1200">
                <a:solidFill>
                  <a:schemeClr val="dk1"/>
                </a:solidFill>
                <a:latin typeface="Arial"/>
                <a:ea typeface="Arial"/>
                <a:cs typeface="Arial"/>
                <a:sym typeface="Arial"/>
              </a:rPr>
              <a:t>10</a:t>
            </a:fld>
            <a:endParaRPr sz="1200">
              <a:solidFill>
                <a:schemeClr val="dk1"/>
              </a:solidFill>
              <a:latin typeface="Arial"/>
              <a:ea typeface="Arial"/>
              <a:cs typeface="Arial"/>
              <a:sym typeface="Arial"/>
            </a:endParaRPr>
          </a:p>
        </p:txBody>
      </p:sp>
      <p:pic>
        <p:nvPicPr>
          <p:cNvPr id="306" name="Google Shape;306;p15"/>
          <p:cNvPicPr preferRelativeResize="0"/>
          <p:nvPr/>
        </p:nvPicPr>
        <p:blipFill rotWithShape="1">
          <a:blip r:embed="rId4">
            <a:alphaModFix/>
          </a:blip>
          <a:srcRect t="72682"/>
          <a:stretch/>
        </p:blipFill>
        <p:spPr>
          <a:xfrm rot="-5400000" flipH="1">
            <a:off x="-1405157" y="946083"/>
            <a:ext cx="3150680" cy="471042"/>
          </a:xfrm>
          <a:prstGeom prst="rect">
            <a:avLst/>
          </a:prstGeom>
          <a:noFill/>
          <a:ln>
            <a:noFill/>
          </a:ln>
        </p:spPr>
      </p:pic>
      <p:sp>
        <p:nvSpPr>
          <p:cNvPr id="307" name="Google Shape;307;p15"/>
          <p:cNvSpPr/>
          <p:nvPr/>
        </p:nvSpPr>
        <p:spPr>
          <a:xfrm>
            <a:off x="8503919" y="4334137"/>
            <a:ext cx="6126478" cy="1371600"/>
          </a:xfrm>
          <a:prstGeom prst="rect">
            <a:avLst/>
          </a:prstGeom>
          <a:solidFill>
            <a:schemeClr val="dk2">
              <a:alpha val="60000"/>
            </a:schemeClr>
          </a:solidFill>
          <a:ln>
            <a:noFill/>
          </a:ln>
        </p:spPr>
        <p:txBody>
          <a:bodyPr spcFirstLastPara="1" wrap="square" lIns="101550" tIns="50775" rIns="101550" bIns="50775" anchor="ctr" anchorCtr="0">
            <a:noAutofit/>
          </a:bodyPr>
          <a:lstStyle/>
          <a:p>
            <a:pPr marL="0" marR="0" lvl="0" indent="0" algn="r" rtl="0">
              <a:spcBef>
                <a:spcPts val="0"/>
              </a:spcBef>
              <a:spcAft>
                <a:spcPts val="0"/>
              </a:spcAft>
              <a:buNone/>
            </a:pPr>
            <a:r>
              <a:rPr lang="en-US" sz="3600" i="1">
                <a:solidFill>
                  <a:schemeClr val="dk1"/>
                </a:solidFill>
                <a:latin typeface="Arial"/>
                <a:ea typeface="Arial"/>
                <a:cs typeface="Arial"/>
                <a:sym typeface="Arial"/>
              </a:rPr>
              <a:t>DEMO: </a:t>
            </a:r>
            <a:endParaRPr/>
          </a:p>
          <a:p>
            <a:pPr marL="0" marR="0" lvl="0" indent="0" algn="r" rtl="0">
              <a:spcBef>
                <a:spcPts val="0"/>
              </a:spcBef>
              <a:spcAft>
                <a:spcPts val="0"/>
              </a:spcAft>
              <a:buNone/>
            </a:pPr>
            <a:r>
              <a:rPr lang="en-US" sz="3600">
                <a:solidFill>
                  <a:schemeClr val="dk1"/>
                </a:solidFill>
                <a:latin typeface="Arial"/>
                <a:ea typeface="Arial"/>
                <a:cs typeface="Arial"/>
                <a:sym typeface="Arial"/>
              </a:rPr>
              <a:t>use the preview toolbar</a:t>
            </a:r>
            <a:endParaRPr sz="3600">
              <a:solidFill>
                <a:schemeClr val="dk1"/>
              </a:solidFill>
              <a:latin typeface="Arial"/>
              <a:ea typeface="Arial"/>
              <a:cs typeface="Arial"/>
              <a:sym typeface="Arial"/>
            </a:endParaRPr>
          </a:p>
        </p:txBody>
      </p:sp>
      <p:sp>
        <p:nvSpPr>
          <p:cNvPr id="308" name="Google Shape;308;p15"/>
          <p:cNvSpPr/>
          <p:nvPr/>
        </p:nvSpPr>
        <p:spPr>
          <a:xfrm>
            <a:off x="-80577" y="2992270"/>
            <a:ext cx="5076772" cy="215443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4000" b="1" i="1">
                <a:solidFill>
                  <a:schemeClr val="accent6"/>
                </a:solidFill>
                <a:latin typeface="Arial"/>
                <a:ea typeface="Arial"/>
                <a:cs typeface="Arial"/>
                <a:sym typeface="Arial"/>
              </a:rPr>
              <a:t>PERSONALIZATION</a:t>
            </a:r>
            <a:endParaRPr sz="3600" b="1" i="1">
              <a:solidFill>
                <a:schemeClr val="accent6"/>
              </a:solidFill>
              <a:latin typeface="Arial"/>
              <a:ea typeface="Arial"/>
              <a:cs typeface="Arial"/>
              <a:sym typeface="Arial"/>
            </a:endParaRPr>
          </a:p>
          <a:p>
            <a:pPr marL="0" marR="0" lvl="0" indent="0" algn="r" rtl="0">
              <a:spcBef>
                <a:spcPts val="0"/>
              </a:spcBef>
              <a:spcAft>
                <a:spcPts val="0"/>
              </a:spcAft>
              <a:buNone/>
            </a:pPr>
            <a:r>
              <a:rPr lang="en-US" sz="8000">
                <a:solidFill>
                  <a:srgbClr val="808184"/>
                </a:solidFill>
                <a:latin typeface="Arial"/>
                <a:ea typeface="Arial"/>
                <a:cs typeface="Arial"/>
                <a:sym typeface="Arial"/>
              </a:rPr>
              <a:t>takeaways</a:t>
            </a:r>
            <a:endParaRPr sz="6600">
              <a:solidFill>
                <a:srgbClr val="808184"/>
              </a:solidFill>
              <a:latin typeface="Arial"/>
              <a:ea typeface="Arial"/>
              <a:cs typeface="Arial"/>
              <a:sym typeface="Arial"/>
            </a:endParaRPr>
          </a:p>
          <a:p>
            <a:pPr marL="0" marR="0" lvl="0" indent="0" algn="r" rtl="0">
              <a:spcBef>
                <a:spcPts val="0"/>
              </a:spcBef>
              <a:spcAft>
                <a:spcPts val="0"/>
              </a:spcAft>
              <a:buNone/>
            </a:pPr>
            <a:endParaRPr sz="1400" b="1">
              <a:solidFill>
                <a:schemeClr val="accent6"/>
              </a:solidFill>
              <a:latin typeface="Arial"/>
              <a:ea typeface="Arial"/>
              <a:cs typeface="Arial"/>
              <a:sym typeface="Arial"/>
            </a:endParaRPr>
          </a:p>
        </p:txBody>
      </p:sp>
      <p:pic>
        <p:nvPicPr>
          <p:cNvPr id="309" name="Google Shape;309;p15"/>
          <p:cNvPicPr preferRelativeResize="0"/>
          <p:nvPr/>
        </p:nvPicPr>
        <p:blipFill rotWithShape="1">
          <a:blip r:embed="rId5">
            <a:alphaModFix/>
          </a:blip>
          <a:srcRect/>
          <a:stretch/>
        </p:blipFill>
        <p:spPr>
          <a:xfrm>
            <a:off x="7105789" y="4105537"/>
            <a:ext cx="1816130" cy="1828800"/>
          </a:xfrm>
          <a:prstGeom prst="rect">
            <a:avLst/>
          </a:prstGeom>
          <a:noFill/>
          <a:ln>
            <a:noFill/>
          </a:ln>
        </p:spPr>
      </p:pic>
      <p:pic>
        <p:nvPicPr>
          <p:cNvPr id="310" name="Google Shape;310;p15"/>
          <p:cNvPicPr preferRelativeResize="0"/>
          <p:nvPr/>
        </p:nvPicPr>
        <p:blipFill rotWithShape="1">
          <a:blip r:embed="rId6">
            <a:alphaModFix/>
          </a:blip>
          <a:srcRect/>
          <a:stretch/>
        </p:blipFill>
        <p:spPr>
          <a:xfrm>
            <a:off x="7105789" y="6099422"/>
            <a:ext cx="1841567" cy="1828800"/>
          </a:xfrm>
          <a:prstGeom prst="rect">
            <a:avLst/>
          </a:prstGeom>
          <a:noFill/>
          <a:ln>
            <a:noFill/>
          </a:ln>
        </p:spPr>
      </p:pic>
      <p:pic>
        <p:nvPicPr>
          <p:cNvPr id="311" name="Google Shape;311;p15"/>
          <p:cNvPicPr preferRelativeResize="0"/>
          <p:nvPr/>
        </p:nvPicPr>
        <p:blipFill rotWithShape="1">
          <a:blip r:embed="rId7">
            <a:alphaModFix/>
          </a:blip>
          <a:srcRect/>
          <a:stretch/>
        </p:blipFill>
        <p:spPr>
          <a:xfrm>
            <a:off x="7105789" y="2111651"/>
            <a:ext cx="1833073" cy="1828800"/>
          </a:xfrm>
          <a:prstGeom prst="rect">
            <a:avLst/>
          </a:prstGeom>
          <a:noFill/>
          <a:ln>
            <a:noFill/>
          </a:ln>
        </p:spPr>
      </p:pic>
      <p:pic>
        <p:nvPicPr>
          <p:cNvPr id="312" name="Google Shape;312;p15"/>
          <p:cNvPicPr preferRelativeResize="0"/>
          <p:nvPr/>
        </p:nvPicPr>
        <p:blipFill rotWithShape="1">
          <a:blip r:embed="rId8">
            <a:alphaModFix/>
          </a:blip>
          <a:srcRect/>
          <a:stretch/>
        </p:blipFill>
        <p:spPr>
          <a:xfrm>
            <a:off x="7105789" y="117765"/>
            <a:ext cx="1837305" cy="1828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A3234"/>
        </a:solidFill>
        <a:effectLst/>
      </p:bgPr>
    </p:bg>
    <p:spTree>
      <p:nvGrpSpPr>
        <p:cNvPr id="1" name="Shape 317"/>
        <p:cNvGrpSpPr/>
        <p:nvPr/>
      </p:nvGrpSpPr>
      <p:grpSpPr>
        <a:xfrm>
          <a:off x="0" y="0"/>
          <a:ext cx="0" cy="0"/>
          <a:chOff x="0" y="0"/>
          <a:chExt cx="0" cy="0"/>
        </a:xfrm>
      </p:grpSpPr>
      <p:sp>
        <p:nvSpPr>
          <p:cNvPr id="318" name="Google Shape;318;p16"/>
          <p:cNvSpPr/>
          <p:nvPr/>
        </p:nvSpPr>
        <p:spPr>
          <a:xfrm>
            <a:off x="774471" y="1356830"/>
            <a:ext cx="5822694" cy="5523643"/>
          </a:xfrm>
          <a:prstGeom prst="wedgeEllipseCallout">
            <a:avLst>
              <a:gd name="adj1" fmla="val -44273"/>
              <a:gd name="adj2" fmla="val 62655"/>
            </a:avLst>
          </a:prstGeom>
          <a:solidFill>
            <a:schemeClr val="lt1">
              <a:alpha val="56862"/>
            </a:schemeClr>
          </a:solidFill>
          <a:ln>
            <a:noFill/>
          </a:ln>
        </p:spPr>
        <p:txBody>
          <a:bodyPr spcFirstLastPara="1" wrap="square" lIns="101550" tIns="50775" rIns="101550" bIns="50775" anchor="ctr" anchorCtr="0">
            <a:noAutofit/>
          </a:bodyPr>
          <a:lstStyle/>
          <a:p>
            <a:pPr marL="457200" marR="0" lvl="1" indent="7937" algn="ctr" rtl="0">
              <a:spcBef>
                <a:spcPts val="0"/>
              </a:spcBef>
              <a:spcAft>
                <a:spcPts val="0"/>
              </a:spcAft>
              <a:buNone/>
            </a:pPr>
            <a:endParaRPr sz="6000" b="0" i="0" u="none" strike="noStrike" cap="none">
              <a:solidFill>
                <a:schemeClr val="lt1"/>
              </a:solidFill>
              <a:latin typeface="Arial"/>
              <a:ea typeface="Arial"/>
              <a:cs typeface="Arial"/>
              <a:sym typeface="Arial"/>
            </a:endParaRPr>
          </a:p>
        </p:txBody>
      </p:sp>
      <p:sp>
        <p:nvSpPr>
          <p:cNvPr id="319" name="Google Shape;319;p16"/>
          <p:cNvSpPr/>
          <p:nvPr/>
        </p:nvSpPr>
        <p:spPr>
          <a:xfrm>
            <a:off x="515307" y="1405696"/>
            <a:ext cx="5822694" cy="5523643"/>
          </a:xfrm>
          <a:prstGeom prst="wedgeEllipseCallout">
            <a:avLst>
              <a:gd name="adj1" fmla="val -45209"/>
              <a:gd name="adj2" fmla="val 57713"/>
            </a:avLst>
          </a:prstGeom>
          <a:noFill/>
          <a:ln w="127000" cap="flat" cmpd="sng">
            <a:solidFill>
              <a:schemeClr val="lt1"/>
            </a:solidFill>
            <a:prstDash val="solid"/>
            <a:round/>
            <a:headEnd type="none" w="sm" len="sm"/>
            <a:tailEnd type="none" w="sm" len="sm"/>
          </a:ln>
        </p:spPr>
        <p:txBody>
          <a:bodyPr spcFirstLastPara="1" wrap="square" lIns="101550" tIns="50775" rIns="101550" bIns="50775" anchor="ctr" anchorCtr="0">
            <a:noAutofit/>
          </a:bodyPr>
          <a:lstStyle/>
          <a:p>
            <a:pPr marL="457200" marR="0" lvl="1" indent="7937" algn="l" rtl="0">
              <a:spcBef>
                <a:spcPts val="0"/>
              </a:spcBef>
              <a:spcAft>
                <a:spcPts val="0"/>
              </a:spcAft>
              <a:buNone/>
            </a:pPr>
            <a:endParaRPr sz="2800" b="0" i="0" u="none" strike="noStrike" cap="none">
              <a:solidFill>
                <a:schemeClr val="lt1"/>
              </a:solidFill>
              <a:latin typeface="Arial Narrow"/>
              <a:ea typeface="Arial Narrow"/>
              <a:cs typeface="Arial Narrow"/>
              <a:sym typeface="Arial Narrow"/>
            </a:endParaRPr>
          </a:p>
        </p:txBody>
      </p:sp>
      <p:sp>
        <p:nvSpPr>
          <p:cNvPr id="320" name="Google Shape;320;p16"/>
          <p:cNvSpPr/>
          <p:nvPr/>
        </p:nvSpPr>
        <p:spPr>
          <a:xfrm>
            <a:off x="7904795" y="-1234909"/>
            <a:ext cx="11399520" cy="1139952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101550" tIns="50775" rIns="101550" bIns="50775" anchor="ctr" anchorCtr="0">
            <a:noAutofit/>
          </a:bodyPr>
          <a:lstStyle/>
          <a:p>
            <a:pPr marL="0" marR="0" lvl="0" indent="0" algn="ctr" rtl="0">
              <a:spcBef>
                <a:spcPts val="0"/>
              </a:spcBef>
              <a:spcAft>
                <a:spcPts val="0"/>
              </a:spcAft>
              <a:buNone/>
            </a:pPr>
            <a:endParaRPr sz="1500">
              <a:solidFill>
                <a:schemeClr val="lt1"/>
              </a:solidFill>
              <a:latin typeface="Arial"/>
              <a:ea typeface="Arial"/>
              <a:cs typeface="Arial"/>
              <a:sym typeface="Arial"/>
            </a:endParaRPr>
          </a:p>
        </p:txBody>
      </p:sp>
      <p:pic>
        <p:nvPicPr>
          <p:cNvPr id="321" name="Google Shape;321;p16"/>
          <p:cNvPicPr preferRelativeResize="0"/>
          <p:nvPr/>
        </p:nvPicPr>
        <p:blipFill rotWithShape="1">
          <a:blip r:embed="rId3">
            <a:alphaModFix/>
          </a:blip>
          <a:srcRect/>
          <a:stretch/>
        </p:blipFill>
        <p:spPr>
          <a:xfrm rot="645944">
            <a:off x="3783470" y="4611830"/>
            <a:ext cx="10070704" cy="6379142"/>
          </a:xfrm>
          <a:prstGeom prst="rect">
            <a:avLst/>
          </a:prstGeom>
          <a:noFill/>
          <a:ln>
            <a:noFill/>
          </a:ln>
        </p:spPr>
      </p:pic>
      <p:sp>
        <p:nvSpPr>
          <p:cNvPr id="322" name="Google Shape;322;p16"/>
          <p:cNvSpPr/>
          <p:nvPr/>
        </p:nvSpPr>
        <p:spPr>
          <a:xfrm>
            <a:off x="8917577" y="1536565"/>
            <a:ext cx="5443763" cy="5164174"/>
          </a:xfrm>
          <a:prstGeom prst="wedgeEllipseCallout">
            <a:avLst>
              <a:gd name="adj1" fmla="val 47300"/>
              <a:gd name="adj2" fmla="val 67596"/>
            </a:avLst>
          </a:prstGeom>
          <a:solidFill>
            <a:schemeClr val="accent5">
              <a:alpha val="56862"/>
            </a:schemeClr>
          </a:solidFill>
          <a:ln>
            <a:noFill/>
          </a:ln>
        </p:spPr>
        <p:txBody>
          <a:bodyPr spcFirstLastPara="1" wrap="square" lIns="101550" tIns="50775" rIns="101550" bIns="50775" anchor="ctr" anchorCtr="0">
            <a:noAutofit/>
          </a:bodyPr>
          <a:lstStyle/>
          <a:p>
            <a:pPr marL="465138" marR="0" lvl="2" indent="0" algn="l" rtl="0">
              <a:spcBef>
                <a:spcPts val="0"/>
              </a:spcBef>
              <a:spcAft>
                <a:spcPts val="0"/>
              </a:spcAft>
              <a:buNone/>
            </a:pPr>
            <a:endParaRPr sz="3600" b="0" i="0" u="none" strike="noStrike" cap="none">
              <a:solidFill>
                <a:schemeClr val="lt1"/>
              </a:solidFill>
              <a:latin typeface="Arial"/>
              <a:ea typeface="Arial"/>
              <a:cs typeface="Arial"/>
              <a:sym typeface="Arial"/>
            </a:endParaRPr>
          </a:p>
        </p:txBody>
      </p:sp>
      <p:sp>
        <p:nvSpPr>
          <p:cNvPr id="323" name="Google Shape;323;p16"/>
          <p:cNvSpPr/>
          <p:nvPr/>
        </p:nvSpPr>
        <p:spPr>
          <a:xfrm>
            <a:off x="106680" y="248037"/>
            <a:ext cx="13456920" cy="707886"/>
          </a:xfrm>
          <a:prstGeom prst="rect">
            <a:avLst/>
          </a:prstGeom>
          <a:noFill/>
          <a:ln>
            <a:noFill/>
          </a:ln>
        </p:spPr>
        <p:txBody>
          <a:bodyPr spcFirstLastPara="1" wrap="square" lIns="91425" tIns="45700" rIns="91425" bIns="45700" anchor="t" anchorCtr="0">
            <a:spAutoFit/>
          </a:bodyPr>
          <a:lstStyle/>
          <a:p>
            <a:pPr marL="0" marR="0" lvl="1" indent="0" algn="l" rtl="0">
              <a:spcBef>
                <a:spcPts val="0"/>
              </a:spcBef>
              <a:spcAft>
                <a:spcPts val="0"/>
              </a:spcAft>
              <a:buClr>
                <a:schemeClr val="lt1"/>
              </a:buClr>
              <a:buSzPts val="4000"/>
              <a:buFont typeface="Arial"/>
              <a:buNone/>
            </a:pPr>
            <a:r>
              <a:rPr lang="en-US" sz="4000" b="0" i="0" u="none" strike="noStrike" cap="none">
                <a:solidFill>
                  <a:schemeClr val="lt1"/>
                </a:solidFill>
                <a:latin typeface="Arial"/>
                <a:ea typeface="Arial"/>
                <a:cs typeface="Arial"/>
                <a:sym typeface="Arial"/>
              </a:rPr>
              <a:t>What can you </a:t>
            </a:r>
            <a:r>
              <a:rPr lang="en-US" sz="4000" b="1" i="1" u="none" strike="noStrike" cap="none">
                <a:solidFill>
                  <a:schemeClr val="accent6"/>
                </a:solidFill>
                <a:latin typeface="Arial"/>
                <a:ea typeface="Arial"/>
                <a:cs typeface="Arial"/>
                <a:sym typeface="Arial"/>
              </a:rPr>
              <a:t>do</a:t>
            </a:r>
            <a:r>
              <a:rPr lang="en-US" sz="4000" b="0" i="0" u="none" strike="noStrike" cap="none">
                <a:solidFill>
                  <a:schemeClr val="lt1"/>
                </a:solidFill>
                <a:latin typeface="Arial"/>
                <a:ea typeface="Arial"/>
                <a:cs typeface="Arial"/>
                <a:sym typeface="Arial"/>
              </a:rPr>
              <a:t> with this information? </a:t>
            </a:r>
            <a:endParaRPr sz="4400" b="0" i="0" u="none" strike="noStrike" cap="none">
              <a:solidFill>
                <a:schemeClr val="lt1"/>
              </a:solidFill>
              <a:latin typeface="Arial"/>
              <a:ea typeface="Arial"/>
              <a:cs typeface="Arial"/>
              <a:sym typeface="Arial"/>
            </a:endParaRPr>
          </a:p>
        </p:txBody>
      </p:sp>
      <p:sp>
        <p:nvSpPr>
          <p:cNvPr id="324" name="Google Shape;324;p16"/>
          <p:cNvSpPr/>
          <p:nvPr/>
        </p:nvSpPr>
        <p:spPr>
          <a:xfrm>
            <a:off x="8648700" y="1650865"/>
            <a:ext cx="5443763" cy="5164174"/>
          </a:xfrm>
          <a:prstGeom prst="wedgeEllipseCallout">
            <a:avLst>
              <a:gd name="adj1" fmla="val 47300"/>
              <a:gd name="adj2" fmla="val 67596"/>
            </a:avLst>
          </a:prstGeom>
          <a:noFill/>
          <a:ln w="127000" cap="flat" cmpd="sng">
            <a:solidFill>
              <a:schemeClr val="accent3"/>
            </a:solidFill>
            <a:prstDash val="solid"/>
            <a:round/>
            <a:headEnd type="none" w="sm" len="sm"/>
            <a:tailEnd type="none" w="sm" len="sm"/>
          </a:ln>
        </p:spPr>
        <p:txBody>
          <a:bodyPr spcFirstLastPara="1" wrap="square" lIns="101550" tIns="50775" rIns="101550" bIns="50775" anchor="ctr" anchorCtr="0">
            <a:noAutofit/>
          </a:bodyPr>
          <a:lstStyle/>
          <a:p>
            <a:pPr marL="457200" marR="0" lvl="1" indent="7937" algn="l" rtl="0">
              <a:spcBef>
                <a:spcPts val="0"/>
              </a:spcBef>
              <a:spcAft>
                <a:spcPts val="0"/>
              </a:spcAft>
              <a:buNone/>
            </a:pPr>
            <a:endParaRPr sz="2800" b="0" i="0" u="none" strike="noStrike" cap="none">
              <a:solidFill>
                <a:schemeClr val="lt1"/>
              </a:solidFill>
              <a:latin typeface="Arial Narrow"/>
              <a:ea typeface="Arial Narrow"/>
              <a:cs typeface="Arial Narrow"/>
              <a:sym typeface="Arial Narrow"/>
            </a:endParaRPr>
          </a:p>
        </p:txBody>
      </p:sp>
      <p:sp>
        <p:nvSpPr>
          <p:cNvPr id="325" name="Google Shape;325;p16"/>
          <p:cNvSpPr/>
          <p:nvPr/>
        </p:nvSpPr>
        <p:spPr>
          <a:xfrm>
            <a:off x="10004680" y="2553721"/>
            <a:ext cx="5016300" cy="19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i="1">
                <a:solidFill>
                  <a:srgbClr val="3A3234"/>
                </a:solidFill>
                <a:latin typeface="Arial"/>
                <a:ea typeface="Arial"/>
                <a:cs typeface="Arial"/>
                <a:sym typeface="Arial"/>
              </a:rPr>
              <a:t>consumer experience </a:t>
            </a:r>
            <a:endParaRPr/>
          </a:p>
          <a:p>
            <a:pPr marL="0" marR="0" lvl="0" indent="0" algn="l" rtl="0">
              <a:spcBef>
                <a:spcPts val="0"/>
              </a:spcBef>
              <a:spcAft>
                <a:spcPts val="0"/>
              </a:spcAft>
              <a:buNone/>
            </a:pPr>
            <a:endParaRPr sz="4000">
              <a:solidFill>
                <a:srgbClr val="3A3234"/>
              </a:solidFill>
              <a:latin typeface="Arial"/>
              <a:ea typeface="Arial"/>
              <a:cs typeface="Arial"/>
              <a:sym typeface="Arial"/>
            </a:endParaRPr>
          </a:p>
          <a:p>
            <a:pPr marL="0" marR="0" lvl="0" indent="0" algn="l" rtl="0">
              <a:spcBef>
                <a:spcPts val="0"/>
              </a:spcBef>
              <a:spcAft>
                <a:spcPts val="0"/>
              </a:spcAft>
              <a:buNone/>
            </a:pPr>
            <a:r>
              <a:rPr lang="en-US" sz="4000" i="1">
                <a:solidFill>
                  <a:srgbClr val="3A3234"/>
                </a:solidFill>
                <a:latin typeface="Arial"/>
                <a:ea typeface="Arial"/>
                <a:cs typeface="Arial"/>
                <a:sym typeface="Arial"/>
              </a:rPr>
              <a:t>consumer engagement</a:t>
            </a:r>
            <a:endParaRPr sz="5400" i="1">
              <a:solidFill>
                <a:srgbClr val="3A3234"/>
              </a:solidFill>
              <a:latin typeface="Arial"/>
              <a:ea typeface="Arial"/>
              <a:cs typeface="Arial"/>
              <a:sym typeface="Arial"/>
            </a:endParaRPr>
          </a:p>
        </p:txBody>
      </p:sp>
      <p:sp>
        <p:nvSpPr>
          <p:cNvPr id="326" name="Google Shape;326;p16"/>
          <p:cNvSpPr/>
          <p:nvPr/>
        </p:nvSpPr>
        <p:spPr>
          <a:xfrm>
            <a:off x="106680" y="2984703"/>
            <a:ext cx="6347679" cy="1754286"/>
          </a:xfrm>
          <a:prstGeom prst="rect">
            <a:avLst/>
          </a:prstGeom>
          <a:noFill/>
          <a:ln>
            <a:noFill/>
          </a:ln>
        </p:spPr>
        <p:txBody>
          <a:bodyPr spcFirstLastPara="1" wrap="square" lIns="91425" tIns="45700" rIns="91425" bIns="45700" anchor="t" anchorCtr="0">
            <a:spAutoFit/>
          </a:bodyPr>
          <a:lstStyle/>
          <a:p>
            <a:pPr marL="457200" marR="0" lvl="1" indent="7937" algn="ctr" rtl="0">
              <a:spcBef>
                <a:spcPts val="0"/>
              </a:spcBef>
              <a:spcAft>
                <a:spcPts val="0"/>
              </a:spcAft>
              <a:buNone/>
            </a:pPr>
            <a:r>
              <a:rPr lang="en-US" sz="5400" b="0" i="0" u="none" strike="noStrike" cap="none" dirty="0">
                <a:solidFill>
                  <a:schemeClr val="lt1"/>
                </a:solidFill>
                <a:latin typeface="Arial"/>
                <a:ea typeface="Arial"/>
                <a:cs typeface="Arial"/>
                <a:sym typeface="Arial"/>
              </a:rPr>
              <a:t>value of strong </a:t>
            </a:r>
            <a:r>
              <a:rPr lang="en-US" sz="5400" b="1" i="1" u="none" strike="noStrike" cap="none" dirty="0">
                <a:solidFill>
                  <a:schemeClr val="lt1"/>
                </a:solidFill>
                <a:latin typeface="Arial"/>
                <a:ea typeface="Arial"/>
                <a:cs typeface="Arial"/>
                <a:sym typeface="Arial"/>
              </a:rPr>
              <a:t>personalization</a:t>
            </a:r>
            <a:endParaRPr sz="5400" b="1" i="1" u="none" strike="noStrike" cap="none" dirty="0">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7"/>
          <p:cNvSpPr txBox="1">
            <a:spLocks noGrp="1"/>
          </p:cNvSpPr>
          <p:nvPr>
            <p:ph type="sldNum" idx="12"/>
          </p:nvPr>
        </p:nvSpPr>
        <p:spPr>
          <a:xfrm>
            <a:off x="13314602" y="7731233"/>
            <a:ext cx="779781" cy="184666"/>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fld id="{00000000-1234-1234-1234-123412341234}" type="slidenum">
              <a:rPr lang="en-US"/>
              <a:t>12</a:t>
            </a:fld>
            <a:endParaRPr/>
          </a:p>
        </p:txBody>
      </p:sp>
      <p:sp>
        <p:nvSpPr>
          <p:cNvPr id="333" name="Google Shape;333;p17"/>
          <p:cNvSpPr/>
          <p:nvPr/>
        </p:nvSpPr>
        <p:spPr>
          <a:xfrm>
            <a:off x="733350" y="7570975"/>
            <a:ext cx="2411700" cy="505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Webinar_16-9_Template_CDK_2014">
  <a:themeElements>
    <a:clrScheme name="CDK Theme">
      <a:dk1>
        <a:srgbClr val="231F20"/>
      </a:dk1>
      <a:lt1>
        <a:srgbClr val="FFFFFF"/>
      </a:lt1>
      <a:dk2>
        <a:srgbClr val="82C600"/>
      </a:dk2>
      <a:lt2>
        <a:srgbClr val="808184"/>
      </a:lt2>
      <a:accent1>
        <a:srgbClr val="231F20"/>
      </a:accent1>
      <a:accent2>
        <a:srgbClr val="E5E5E6"/>
      </a:accent2>
      <a:accent3>
        <a:srgbClr val="A4D65E"/>
      </a:accent3>
      <a:accent4>
        <a:srgbClr val="00B2A9"/>
      </a:accent4>
      <a:accent5>
        <a:srgbClr val="D0DF00"/>
      </a:accent5>
      <a:accent6>
        <a:srgbClr val="00A9CE"/>
      </a:accent6>
      <a:hlink>
        <a:srgbClr val="231F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1874</Words>
  <Application>Microsoft Macintosh PowerPoint</Application>
  <PresentationFormat>Custom</PresentationFormat>
  <Paragraphs>286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Noto Sans Symbols</vt:lpstr>
      <vt:lpstr>Arial</vt:lpstr>
      <vt:lpstr>Arial Narrow</vt:lpstr>
      <vt:lpstr>Calibri</vt:lpstr>
      <vt:lpstr>Verdana</vt:lpstr>
      <vt:lpstr>Webinar_16-9_Template_CDK_2014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Pacheco</dc:creator>
  <cp:lastModifiedBy>jung kim</cp:lastModifiedBy>
  <cp:revision>2</cp:revision>
  <dcterms:created xsi:type="dcterms:W3CDTF">2016-08-19T19:42:04Z</dcterms:created>
  <dcterms:modified xsi:type="dcterms:W3CDTF">2019-05-31T03:43:04Z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0x010100D4A23F72CA92E84984C6448834CFD24B</vt:lpwstr>
  </property>
  <property fmtid="{D5CDD505-2E9C-101B-9397-08002B2CF9AE}" pid="3" name="_dlc_DocIdItemGuid">
    <vt:lpwstr>b569fef8-0b61-4683-881e-47adb79948bc</vt:lpwstr>
  </property>
  <property fmtid="{D5CDD505-2E9C-101B-9397-08002B2CF9AE}" pid="4" name="ArticulateGUID">
    <vt:lpwstr>60482701-9F29-4128-ADEC-FDBB5E0453EA</vt:lpwstr>
  </property>
  <property fmtid="{D5CDD505-2E9C-101B-9397-08002B2CF9AE}" pid="5" name="ArticulatePath">
    <vt:lpwstr>4679_English_Associate_P_DriveOn5 Chris edits</vt:lpwstr>
  </property>
</Properties>
</file>